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1"/>
  </p:sldMasterIdLst>
  <p:notesMasterIdLst>
    <p:notesMasterId r:id="rId49"/>
  </p:notesMasterIdLst>
  <p:handoutMasterIdLst>
    <p:handoutMasterId r:id="rId50"/>
  </p:handoutMasterIdLst>
  <p:sldIdLst>
    <p:sldId id="361" r:id="rId2"/>
    <p:sldId id="405" r:id="rId3"/>
    <p:sldId id="379" r:id="rId4"/>
    <p:sldId id="394" r:id="rId5"/>
    <p:sldId id="381" r:id="rId6"/>
    <p:sldId id="380" r:id="rId7"/>
    <p:sldId id="369" r:id="rId8"/>
    <p:sldId id="371" r:id="rId9"/>
    <p:sldId id="372" r:id="rId10"/>
    <p:sldId id="382" r:id="rId11"/>
    <p:sldId id="366" r:id="rId12"/>
    <p:sldId id="373" r:id="rId13"/>
    <p:sldId id="391" r:id="rId14"/>
    <p:sldId id="392" r:id="rId15"/>
    <p:sldId id="364" r:id="rId16"/>
    <p:sldId id="374" r:id="rId17"/>
    <p:sldId id="363" r:id="rId18"/>
    <p:sldId id="390" r:id="rId19"/>
    <p:sldId id="362" r:id="rId20"/>
    <p:sldId id="386" r:id="rId21"/>
    <p:sldId id="389" r:id="rId22"/>
    <p:sldId id="375" r:id="rId23"/>
    <p:sldId id="365" r:id="rId24"/>
    <p:sldId id="376" r:id="rId25"/>
    <p:sldId id="383" r:id="rId26"/>
    <p:sldId id="387" r:id="rId27"/>
    <p:sldId id="388" r:id="rId28"/>
    <p:sldId id="368" r:id="rId29"/>
    <p:sldId id="378" r:id="rId30"/>
    <p:sldId id="377" r:id="rId31"/>
    <p:sldId id="408" r:id="rId32"/>
    <p:sldId id="385" r:id="rId33"/>
    <p:sldId id="384" r:id="rId34"/>
    <p:sldId id="410" r:id="rId35"/>
    <p:sldId id="409" r:id="rId36"/>
    <p:sldId id="393" r:id="rId37"/>
    <p:sldId id="396" r:id="rId38"/>
    <p:sldId id="397" r:id="rId39"/>
    <p:sldId id="400" r:id="rId40"/>
    <p:sldId id="402" r:id="rId41"/>
    <p:sldId id="403" r:id="rId42"/>
    <p:sldId id="401" r:id="rId43"/>
    <p:sldId id="398" r:id="rId44"/>
    <p:sldId id="399" r:id="rId45"/>
    <p:sldId id="407" r:id="rId46"/>
    <p:sldId id="406" r:id="rId47"/>
    <p:sldId id="367" r:id="rId48"/>
  </p:sldIdLst>
  <p:sldSz cx="9144000" cy="6858000" type="screen4x3"/>
  <p:notesSz cx="10018713" cy="6884988"/>
  <p:defaultTextStyle>
    <a:defPPr>
      <a:defRPr lang="he-IL"/>
    </a:defPPr>
    <a:lvl1pPr algn="r" rtl="1" fontAlgn="base">
      <a:spcBef>
        <a:spcPct val="0"/>
      </a:spcBef>
      <a:spcAft>
        <a:spcPct val="0"/>
      </a:spcAft>
      <a:defRPr kern="1200">
        <a:solidFill>
          <a:schemeClr val="tx1"/>
        </a:solidFill>
        <a:latin typeface="Arial" pitchFamily="34" charset="0"/>
        <a:ea typeface="+mn-ea"/>
        <a:cs typeface="Arial" pitchFamily="34" charset="0"/>
      </a:defRPr>
    </a:lvl1pPr>
    <a:lvl2pPr marL="457200" algn="r" rtl="1" fontAlgn="base">
      <a:spcBef>
        <a:spcPct val="0"/>
      </a:spcBef>
      <a:spcAft>
        <a:spcPct val="0"/>
      </a:spcAft>
      <a:defRPr kern="1200">
        <a:solidFill>
          <a:schemeClr val="tx1"/>
        </a:solidFill>
        <a:latin typeface="Arial" pitchFamily="34" charset="0"/>
        <a:ea typeface="+mn-ea"/>
        <a:cs typeface="Arial" pitchFamily="34" charset="0"/>
      </a:defRPr>
    </a:lvl2pPr>
    <a:lvl3pPr marL="914400" algn="r" rtl="1" fontAlgn="base">
      <a:spcBef>
        <a:spcPct val="0"/>
      </a:spcBef>
      <a:spcAft>
        <a:spcPct val="0"/>
      </a:spcAft>
      <a:defRPr kern="1200">
        <a:solidFill>
          <a:schemeClr val="tx1"/>
        </a:solidFill>
        <a:latin typeface="Arial" pitchFamily="34" charset="0"/>
        <a:ea typeface="+mn-ea"/>
        <a:cs typeface="Arial" pitchFamily="34" charset="0"/>
      </a:defRPr>
    </a:lvl3pPr>
    <a:lvl4pPr marL="1371600" algn="r" rtl="1" fontAlgn="base">
      <a:spcBef>
        <a:spcPct val="0"/>
      </a:spcBef>
      <a:spcAft>
        <a:spcPct val="0"/>
      </a:spcAft>
      <a:defRPr kern="1200">
        <a:solidFill>
          <a:schemeClr val="tx1"/>
        </a:solidFill>
        <a:latin typeface="Arial" pitchFamily="34" charset="0"/>
        <a:ea typeface="+mn-ea"/>
        <a:cs typeface="Arial" pitchFamily="34" charset="0"/>
      </a:defRPr>
    </a:lvl4pPr>
    <a:lvl5pPr marL="1828800" algn="r" rtl="1" fontAlgn="base">
      <a:spcBef>
        <a:spcPct val="0"/>
      </a:spcBef>
      <a:spcAft>
        <a:spcPct val="0"/>
      </a:spcAft>
      <a:defRPr kern="1200">
        <a:solidFill>
          <a:schemeClr val="tx1"/>
        </a:solidFill>
        <a:latin typeface="Arial" pitchFamily="34" charset="0"/>
        <a:ea typeface="+mn-ea"/>
        <a:cs typeface="Arial" pitchFamily="34" charset="0"/>
      </a:defRPr>
    </a:lvl5pPr>
    <a:lvl6pPr marL="2286000" algn="r" defTabSz="914400" rtl="1" eaLnBrk="1" latinLnBrk="0" hangingPunct="1">
      <a:defRPr kern="1200">
        <a:solidFill>
          <a:schemeClr val="tx1"/>
        </a:solidFill>
        <a:latin typeface="Arial" pitchFamily="34" charset="0"/>
        <a:ea typeface="+mn-ea"/>
        <a:cs typeface="Arial" pitchFamily="34" charset="0"/>
      </a:defRPr>
    </a:lvl6pPr>
    <a:lvl7pPr marL="2743200" algn="r" defTabSz="914400" rtl="1" eaLnBrk="1" latinLnBrk="0" hangingPunct="1">
      <a:defRPr kern="1200">
        <a:solidFill>
          <a:schemeClr val="tx1"/>
        </a:solidFill>
        <a:latin typeface="Arial" pitchFamily="34" charset="0"/>
        <a:ea typeface="+mn-ea"/>
        <a:cs typeface="Arial" pitchFamily="34" charset="0"/>
      </a:defRPr>
    </a:lvl7pPr>
    <a:lvl8pPr marL="3200400" algn="r" defTabSz="914400" rtl="1" eaLnBrk="1" latinLnBrk="0" hangingPunct="1">
      <a:defRPr kern="1200">
        <a:solidFill>
          <a:schemeClr val="tx1"/>
        </a:solidFill>
        <a:latin typeface="Arial" pitchFamily="34" charset="0"/>
        <a:ea typeface="+mn-ea"/>
        <a:cs typeface="Arial" pitchFamily="34" charset="0"/>
      </a:defRPr>
    </a:lvl8pPr>
    <a:lvl9pPr marL="3657600" algn="r" defTabSz="914400" rtl="1" eaLnBrk="1" latinLnBrk="0" hangingPunct="1">
      <a:defRPr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905" autoAdjust="0"/>
    <p:restoredTop sz="94648" autoAdjust="0"/>
  </p:normalViewPr>
  <p:slideViewPr>
    <p:cSldViewPr>
      <p:cViewPr>
        <p:scale>
          <a:sx n="75" d="100"/>
          <a:sy n="75" d="100"/>
        </p:scale>
        <p:origin x="-171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0" d="100"/>
        <a:sy n="70" d="100"/>
      </p:scale>
      <p:origin x="0" y="1810"/>
    </p:cViewPr>
  </p:sorterViewPr>
  <p:notesViewPr>
    <p:cSldViewPr>
      <p:cViewPr varScale="1">
        <p:scale>
          <a:sx n="64" d="100"/>
          <a:sy n="64" d="100"/>
        </p:scale>
        <p:origin x="-77" y="-384"/>
      </p:cViewPr>
      <p:guideLst>
        <p:guide orient="horz" pos="2168"/>
        <p:guide pos="3155"/>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BA799F7-B02E-49EF-89AC-283DD47462EE}" type="doc">
      <dgm:prSet loTypeId="urn:microsoft.com/office/officeart/2005/8/layout/gear1" loCatId="cycle" qsTypeId="urn:microsoft.com/office/officeart/2005/8/quickstyle/simple1" qsCatId="simple" csTypeId="urn:microsoft.com/office/officeart/2005/8/colors/accent1_2" csCatId="accent1" phldr="1"/>
      <dgm:spPr/>
    </dgm:pt>
    <dgm:pt modelId="{3B0B4C07-6FDB-4B5D-8C9B-EAFB65E2131A}">
      <dgm:prSet phldrT="[Text]" custT="1"/>
      <dgm:spPr>
        <a:solidFill>
          <a:schemeClr val="accent1">
            <a:lumMod val="75000"/>
          </a:schemeClr>
        </a:solidFill>
        <a:scene3d>
          <a:camera prst="orthographicFront">
            <a:rot lat="0" lon="19200000" rev="19200000"/>
          </a:camera>
          <a:lightRig rig="threePt" dir="t"/>
        </a:scene3d>
        <a:sp3d>
          <a:bevelT w="114300" prst="artDeco"/>
        </a:sp3d>
      </dgm:spPr>
      <dgm:t>
        <a:bodyPr/>
        <a:lstStyle/>
        <a:p>
          <a:pPr rtl="1"/>
          <a:r>
            <a:rPr lang="he-IL" sz="2800" b="1" dirty="0" smtClean="0"/>
            <a:t>רגשות</a:t>
          </a:r>
          <a:endParaRPr lang="he-IL" sz="2800" b="1" dirty="0"/>
        </a:p>
      </dgm:t>
    </dgm:pt>
    <dgm:pt modelId="{9C83B1B5-C6B8-470D-9399-9C342574A65D}" type="parTrans" cxnId="{7F3F3F0B-F1CD-4142-882C-97A16C4FD4AA}">
      <dgm:prSet/>
      <dgm:spPr/>
      <dgm:t>
        <a:bodyPr/>
        <a:lstStyle/>
        <a:p>
          <a:pPr rtl="1"/>
          <a:endParaRPr lang="he-IL"/>
        </a:p>
      </dgm:t>
    </dgm:pt>
    <dgm:pt modelId="{5A6988F1-3A55-4859-A899-E8D4EB5A7282}" type="sibTrans" cxnId="{7F3F3F0B-F1CD-4142-882C-97A16C4FD4AA}">
      <dgm:prSet/>
      <dgm:spPr>
        <a:solidFill>
          <a:schemeClr val="accent1">
            <a:tint val="60000"/>
            <a:hueOff val="0"/>
            <a:satOff val="0"/>
            <a:lumOff val="0"/>
            <a:alpha val="0"/>
          </a:schemeClr>
        </a:solidFill>
      </dgm:spPr>
      <dgm:t>
        <a:bodyPr/>
        <a:lstStyle/>
        <a:p>
          <a:pPr rtl="1"/>
          <a:endParaRPr lang="he-IL"/>
        </a:p>
      </dgm:t>
    </dgm:pt>
    <dgm:pt modelId="{CD7FF81E-4C51-43FD-9808-DA646FD9AFF2}">
      <dgm:prSet phldrT="[Text]" custT="1"/>
      <dgm:spPr>
        <a:solidFill>
          <a:srgbClr val="C00000"/>
        </a:solidFill>
        <a:scene3d>
          <a:camera prst="isometricOffAxis1Left">
            <a:rot lat="1800000" lon="600000" rev="3000000"/>
          </a:camera>
          <a:lightRig rig="threePt" dir="t"/>
        </a:scene3d>
        <a:sp3d>
          <a:bevelT prst="angle"/>
        </a:sp3d>
      </dgm:spPr>
      <dgm:t>
        <a:bodyPr/>
        <a:lstStyle/>
        <a:p>
          <a:pPr rtl="1"/>
          <a:r>
            <a:rPr lang="he-IL" sz="2800" b="1" dirty="0" smtClean="0"/>
            <a:t>מחשבות</a:t>
          </a:r>
          <a:endParaRPr lang="he-IL" sz="2800" b="1" dirty="0"/>
        </a:p>
      </dgm:t>
    </dgm:pt>
    <dgm:pt modelId="{8967027D-05CA-4C7B-AD12-405748EDE0B2}" type="parTrans" cxnId="{05DE1493-5A91-4C1E-9816-0B57B173F74D}">
      <dgm:prSet/>
      <dgm:spPr/>
      <dgm:t>
        <a:bodyPr/>
        <a:lstStyle/>
        <a:p>
          <a:pPr rtl="1"/>
          <a:endParaRPr lang="he-IL"/>
        </a:p>
      </dgm:t>
    </dgm:pt>
    <dgm:pt modelId="{F51BB0F6-3447-415E-B337-047658FC8B39}" type="sibTrans" cxnId="{05DE1493-5A91-4C1E-9816-0B57B173F74D}">
      <dgm:prSet/>
      <dgm:spPr>
        <a:solidFill>
          <a:schemeClr val="accent1">
            <a:tint val="60000"/>
            <a:hueOff val="0"/>
            <a:satOff val="0"/>
            <a:lumOff val="0"/>
            <a:alpha val="0"/>
          </a:schemeClr>
        </a:solidFill>
      </dgm:spPr>
      <dgm:t>
        <a:bodyPr/>
        <a:lstStyle/>
        <a:p>
          <a:pPr rtl="1"/>
          <a:endParaRPr lang="he-IL"/>
        </a:p>
      </dgm:t>
    </dgm:pt>
    <dgm:pt modelId="{D4480F75-9B42-4D91-8E42-93EA3AED1DCA}">
      <dgm:prSet phldrT="[Text]" custT="1"/>
      <dgm:spPr>
        <a:solidFill>
          <a:srgbClr val="FFC000"/>
        </a:solidFill>
        <a:scene3d>
          <a:camera prst="perspectiveRelaxed">
            <a:rot lat="19800000" lon="0" rev="0"/>
          </a:camera>
          <a:lightRig rig="threePt" dir="t"/>
        </a:scene3d>
        <a:sp3d>
          <a:bevelT w="165100" prst="coolSlant"/>
        </a:sp3d>
      </dgm:spPr>
      <dgm:t>
        <a:bodyPr lIns="0" rIns="0"/>
        <a:lstStyle/>
        <a:p>
          <a:pPr rtl="1"/>
          <a:r>
            <a:rPr lang="he-IL" sz="2400" b="1" dirty="0" smtClean="0">
              <a:solidFill>
                <a:schemeClr val="bg1"/>
              </a:solidFill>
            </a:rPr>
            <a:t>גוף/התנהגות</a:t>
          </a:r>
          <a:endParaRPr lang="he-IL" sz="2400" b="1" dirty="0">
            <a:solidFill>
              <a:schemeClr val="bg1"/>
            </a:solidFill>
          </a:endParaRPr>
        </a:p>
      </dgm:t>
    </dgm:pt>
    <dgm:pt modelId="{C8700C89-3F26-445C-85A9-F326793D19D0}" type="parTrans" cxnId="{1E5131A4-1D5B-4CB0-BBBF-A1E6C48DB89D}">
      <dgm:prSet/>
      <dgm:spPr/>
      <dgm:t>
        <a:bodyPr/>
        <a:lstStyle/>
        <a:p>
          <a:pPr rtl="1"/>
          <a:endParaRPr lang="he-IL"/>
        </a:p>
      </dgm:t>
    </dgm:pt>
    <dgm:pt modelId="{83F1FCE8-4B09-4E55-8A28-5E0C70E82382}" type="sibTrans" cxnId="{1E5131A4-1D5B-4CB0-BBBF-A1E6C48DB89D}">
      <dgm:prSet/>
      <dgm:spPr>
        <a:solidFill>
          <a:schemeClr val="accent1">
            <a:tint val="60000"/>
            <a:hueOff val="0"/>
            <a:satOff val="0"/>
            <a:lumOff val="0"/>
            <a:alpha val="0"/>
          </a:schemeClr>
        </a:solidFill>
      </dgm:spPr>
      <dgm:t>
        <a:bodyPr/>
        <a:lstStyle/>
        <a:p>
          <a:pPr rtl="1"/>
          <a:endParaRPr lang="he-IL"/>
        </a:p>
      </dgm:t>
    </dgm:pt>
    <dgm:pt modelId="{1A2F3682-C0E0-4641-ACE7-868D2088DF9C}" type="pres">
      <dgm:prSet presAssocID="{8BA799F7-B02E-49EF-89AC-283DD47462EE}" presName="composite" presStyleCnt="0">
        <dgm:presLayoutVars>
          <dgm:chMax val="3"/>
          <dgm:animLvl val="lvl"/>
          <dgm:resizeHandles val="exact"/>
        </dgm:presLayoutVars>
      </dgm:prSet>
      <dgm:spPr/>
    </dgm:pt>
    <dgm:pt modelId="{DE9B9483-8915-4E03-A9F7-07877FE2B4B4}" type="pres">
      <dgm:prSet presAssocID="{3B0B4C07-6FDB-4B5D-8C9B-EAFB65E2131A}" presName="gear1" presStyleLbl="node1" presStyleIdx="0" presStyleCnt="3" custLinFactNeighborX="-9034" custLinFactNeighborY="-11034">
        <dgm:presLayoutVars>
          <dgm:chMax val="1"/>
          <dgm:bulletEnabled val="1"/>
        </dgm:presLayoutVars>
      </dgm:prSet>
      <dgm:spPr/>
      <dgm:t>
        <a:bodyPr/>
        <a:lstStyle/>
        <a:p>
          <a:pPr rtl="1"/>
          <a:endParaRPr lang="he-IL"/>
        </a:p>
      </dgm:t>
    </dgm:pt>
    <dgm:pt modelId="{DDB24449-DBF2-49FE-99C3-8F53F305ACC2}" type="pres">
      <dgm:prSet presAssocID="{3B0B4C07-6FDB-4B5D-8C9B-EAFB65E2131A}" presName="gear1srcNode" presStyleLbl="node1" presStyleIdx="0" presStyleCnt="3"/>
      <dgm:spPr/>
      <dgm:t>
        <a:bodyPr/>
        <a:lstStyle/>
        <a:p>
          <a:pPr rtl="1"/>
          <a:endParaRPr lang="he-IL"/>
        </a:p>
      </dgm:t>
    </dgm:pt>
    <dgm:pt modelId="{541E38B0-2067-4422-B4C3-157E0436329F}" type="pres">
      <dgm:prSet presAssocID="{3B0B4C07-6FDB-4B5D-8C9B-EAFB65E2131A}" presName="gear1dstNode" presStyleLbl="node1" presStyleIdx="0" presStyleCnt="3"/>
      <dgm:spPr/>
      <dgm:t>
        <a:bodyPr/>
        <a:lstStyle/>
        <a:p>
          <a:pPr rtl="1"/>
          <a:endParaRPr lang="he-IL"/>
        </a:p>
      </dgm:t>
    </dgm:pt>
    <dgm:pt modelId="{A5D3CB21-98D8-4D78-9FAC-AE9C3885A387}" type="pres">
      <dgm:prSet presAssocID="{CD7FF81E-4C51-43FD-9808-DA646FD9AFF2}" presName="gear2" presStyleLbl="node1" presStyleIdx="1" presStyleCnt="3" custScaleX="142858" custScaleY="140312" custLinFactNeighborX="-17802" custLinFactNeighborY="19682">
        <dgm:presLayoutVars>
          <dgm:chMax val="1"/>
          <dgm:bulletEnabled val="1"/>
        </dgm:presLayoutVars>
      </dgm:prSet>
      <dgm:spPr/>
      <dgm:t>
        <a:bodyPr/>
        <a:lstStyle/>
        <a:p>
          <a:pPr rtl="1"/>
          <a:endParaRPr lang="he-IL"/>
        </a:p>
      </dgm:t>
    </dgm:pt>
    <dgm:pt modelId="{45F8AA92-7C22-4CC9-A7F4-67D4BA4E39C7}" type="pres">
      <dgm:prSet presAssocID="{CD7FF81E-4C51-43FD-9808-DA646FD9AFF2}" presName="gear2srcNode" presStyleLbl="node1" presStyleIdx="1" presStyleCnt="3"/>
      <dgm:spPr/>
      <dgm:t>
        <a:bodyPr/>
        <a:lstStyle/>
        <a:p>
          <a:pPr rtl="1"/>
          <a:endParaRPr lang="he-IL"/>
        </a:p>
      </dgm:t>
    </dgm:pt>
    <dgm:pt modelId="{36E83D3B-152B-4220-87D8-C031855C33B4}" type="pres">
      <dgm:prSet presAssocID="{CD7FF81E-4C51-43FD-9808-DA646FD9AFF2}" presName="gear2dstNode" presStyleLbl="node1" presStyleIdx="1" presStyleCnt="3"/>
      <dgm:spPr/>
      <dgm:t>
        <a:bodyPr/>
        <a:lstStyle/>
        <a:p>
          <a:pPr rtl="1"/>
          <a:endParaRPr lang="he-IL"/>
        </a:p>
      </dgm:t>
    </dgm:pt>
    <dgm:pt modelId="{A22312A4-E7A1-441A-8F50-56221BA6914B}" type="pres">
      <dgm:prSet presAssocID="{D4480F75-9B42-4D91-8E42-93EA3AED1DCA}" presName="gear3" presStyleLbl="node1" presStyleIdx="2" presStyleCnt="3" custScaleX="148921" custScaleY="146070" custLinFactNeighborX="1585" custLinFactNeighborY="-146"/>
      <dgm:spPr/>
      <dgm:t>
        <a:bodyPr/>
        <a:lstStyle/>
        <a:p>
          <a:pPr rtl="1"/>
          <a:endParaRPr lang="he-IL"/>
        </a:p>
      </dgm:t>
    </dgm:pt>
    <dgm:pt modelId="{BB4A6E9E-B691-430D-BBB4-8458A17FC99E}" type="pres">
      <dgm:prSet presAssocID="{D4480F75-9B42-4D91-8E42-93EA3AED1DCA}" presName="gear3tx" presStyleLbl="node1" presStyleIdx="2" presStyleCnt="3">
        <dgm:presLayoutVars>
          <dgm:chMax val="1"/>
          <dgm:bulletEnabled val="1"/>
        </dgm:presLayoutVars>
      </dgm:prSet>
      <dgm:spPr/>
      <dgm:t>
        <a:bodyPr/>
        <a:lstStyle/>
        <a:p>
          <a:pPr rtl="1"/>
          <a:endParaRPr lang="he-IL"/>
        </a:p>
      </dgm:t>
    </dgm:pt>
    <dgm:pt modelId="{5D28EC6C-37EF-4750-A5F2-DFDC2A89EC25}" type="pres">
      <dgm:prSet presAssocID="{D4480F75-9B42-4D91-8E42-93EA3AED1DCA}" presName="gear3srcNode" presStyleLbl="node1" presStyleIdx="2" presStyleCnt="3"/>
      <dgm:spPr/>
      <dgm:t>
        <a:bodyPr/>
        <a:lstStyle/>
        <a:p>
          <a:pPr rtl="1"/>
          <a:endParaRPr lang="he-IL"/>
        </a:p>
      </dgm:t>
    </dgm:pt>
    <dgm:pt modelId="{A5905DA5-96EB-4AB9-9D92-4A3E900C3D45}" type="pres">
      <dgm:prSet presAssocID="{D4480F75-9B42-4D91-8E42-93EA3AED1DCA}" presName="gear3dstNode" presStyleLbl="node1" presStyleIdx="2" presStyleCnt="3"/>
      <dgm:spPr/>
      <dgm:t>
        <a:bodyPr/>
        <a:lstStyle/>
        <a:p>
          <a:pPr rtl="1"/>
          <a:endParaRPr lang="he-IL"/>
        </a:p>
      </dgm:t>
    </dgm:pt>
    <dgm:pt modelId="{56E39C7C-8088-4E19-917D-DF9ADC3C6B3C}" type="pres">
      <dgm:prSet presAssocID="{5A6988F1-3A55-4859-A899-E8D4EB5A7282}" presName="connector1" presStyleLbl="sibTrans2D1" presStyleIdx="0" presStyleCnt="3"/>
      <dgm:spPr/>
      <dgm:t>
        <a:bodyPr/>
        <a:lstStyle/>
        <a:p>
          <a:pPr rtl="1"/>
          <a:endParaRPr lang="he-IL"/>
        </a:p>
      </dgm:t>
    </dgm:pt>
    <dgm:pt modelId="{BF12F939-6F57-454D-A34E-885313411F7A}" type="pres">
      <dgm:prSet presAssocID="{F51BB0F6-3447-415E-B337-047658FC8B39}" presName="connector2" presStyleLbl="sibTrans2D1" presStyleIdx="1" presStyleCnt="3" custLinFactNeighborX="-124" custLinFactNeighborY="1289"/>
      <dgm:spPr/>
      <dgm:t>
        <a:bodyPr/>
        <a:lstStyle/>
        <a:p>
          <a:pPr rtl="1"/>
          <a:endParaRPr lang="he-IL"/>
        </a:p>
      </dgm:t>
    </dgm:pt>
    <dgm:pt modelId="{D5BA47C9-3FFE-4651-B531-89364D7F8E8E}" type="pres">
      <dgm:prSet presAssocID="{83F1FCE8-4B09-4E55-8A28-5E0C70E82382}" presName="connector3" presStyleLbl="sibTrans2D1" presStyleIdx="2" presStyleCnt="3" custLinFactNeighborX="-52640" custLinFactNeighborY="1688"/>
      <dgm:spPr/>
      <dgm:t>
        <a:bodyPr/>
        <a:lstStyle/>
        <a:p>
          <a:pPr rtl="1"/>
          <a:endParaRPr lang="he-IL"/>
        </a:p>
      </dgm:t>
    </dgm:pt>
  </dgm:ptLst>
  <dgm:cxnLst>
    <dgm:cxn modelId="{B63B30B4-5ED6-43B7-A60C-8EEB1CE8B414}" type="presOf" srcId="{D4480F75-9B42-4D91-8E42-93EA3AED1DCA}" destId="{A5905DA5-96EB-4AB9-9D92-4A3E900C3D45}" srcOrd="3" destOrd="0" presId="urn:microsoft.com/office/officeart/2005/8/layout/gear1"/>
    <dgm:cxn modelId="{4566EB7F-83F3-4B82-A56A-C9A8F314D538}" type="presOf" srcId="{D4480F75-9B42-4D91-8E42-93EA3AED1DCA}" destId="{5D28EC6C-37EF-4750-A5F2-DFDC2A89EC25}" srcOrd="2" destOrd="0" presId="urn:microsoft.com/office/officeart/2005/8/layout/gear1"/>
    <dgm:cxn modelId="{63D522C0-EE58-4337-A0C7-B70AF1552E08}" type="presOf" srcId="{3B0B4C07-6FDB-4B5D-8C9B-EAFB65E2131A}" destId="{DE9B9483-8915-4E03-A9F7-07877FE2B4B4}" srcOrd="0" destOrd="0" presId="urn:microsoft.com/office/officeart/2005/8/layout/gear1"/>
    <dgm:cxn modelId="{064983EE-2911-489F-99D6-C6DCCE2C6792}" type="presOf" srcId="{F51BB0F6-3447-415E-B337-047658FC8B39}" destId="{BF12F939-6F57-454D-A34E-885313411F7A}" srcOrd="0" destOrd="0" presId="urn:microsoft.com/office/officeart/2005/8/layout/gear1"/>
    <dgm:cxn modelId="{CE39BBA9-B33D-4AAE-9C0F-E3A82594EF14}" type="presOf" srcId="{CD7FF81E-4C51-43FD-9808-DA646FD9AFF2}" destId="{45F8AA92-7C22-4CC9-A7F4-67D4BA4E39C7}" srcOrd="1" destOrd="0" presId="urn:microsoft.com/office/officeart/2005/8/layout/gear1"/>
    <dgm:cxn modelId="{1E5131A4-1D5B-4CB0-BBBF-A1E6C48DB89D}" srcId="{8BA799F7-B02E-49EF-89AC-283DD47462EE}" destId="{D4480F75-9B42-4D91-8E42-93EA3AED1DCA}" srcOrd="2" destOrd="0" parTransId="{C8700C89-3F26-445C-85A9-F326793D19D0}" sibTransId="{83F1FCE8-4B09-4E55-8A28-5E0C70E82382}"/>
    <dgm:cxn modelId="{9F0A3A98-158C-4C48-A264-7F444FE057E6}" type="presOf" srcId="{5A6988F1-3A55-4859-A899-E8D4EB5A7282}" destId="{56E39C7C-8088-4E19-917D-DF9ADC3C6B3C}" srcOrd="0" destOrd="0" presId="urn:microsoft.com/office/officeart/2005/8/layout/gear1"/>
    <dgm:cxn modelId="{EA0E56F4-90E2-4590-812F-80D335711BAD}" type="presOf" srcId="{3B0B4C07-6FDB-4B5D-8C9B-EAFB65E2131A}" destId="{541E38B0-2067-4422-B4C3-157E0436329F}" srcOrd="2" destOrd="0" presId="urn:microsoft.com/office/officeart/2005/8/layout/gear1"/>
    <dgm:cxn modelId="{B4274132-7AFD-49C7-AD41-029E67F0E355}" type="presOf" srcId="{83F1FCE8-4B09-4E55-8A28-5E0C70E82382}" destId="{D5BA47C9-3FFE-4651-B531-89364D7F8E8E}" srcOrd="0" destOrd="0" presId="urn:microsoft.com/office/officeart/2005/8/layout/gear1"/>
    <dgm:cxn modelId="{54E4EA91-8C92-4043-B62D-D1E0D55D12C0}" type="presOf" srcId="{CD7FF81E-4C51-43FD-9808-DA646FD9AFF2}" destId="{A5D3CB21-98D8-4D78-9FAC-AE9C3885A387}" srcOrd="0" destOrd="0" presId="urn:microsoft.com/office/officeart/2005/8/layout/gear1"/>
    <dgm:cxn modelId="{C4849D9C-8B20-45FC-8CF4-88D3348818BA}" type="presOf" srcId="{D4480F75-9B42-4D91-8E42-93EA3AED1DCA}" destId="{BB4A6E9E-B691-430D-BBB4-8458A17FC99E}" srcOrd="1" destOrd="0" presId="urn:microsoft.com/office/officeart/2005/8/layout/gear1"/>
    <dgm:cxn modelId="{80FEFA7F-1AC6-4941-B975-9A26F57C24DA}" type="presOf" srcId="{8BA799F7-B02E-49EF-89AC-283DD47462EE}" destId="{1A2F3682-C0E0-4641-ACE7-868D2088DF9C}" srcOrd="0" destOrd="0" presId="urn:microsoft.com/office/officeart/2005/8/layout/gear1"/>
    <dgm:cxn modelId="{74C957C5-A5FD-409D-B15D-6428850870C0}" type="presOf" srcId="{CD7FF81E-4C51-43FD-9808-DA646FD9AFF2}" destId="{36E83D3B-152B-4220-87D8-C031855C33B4}" srcOrd="2" destOrd="0" presId="urn:microsoft.com/office/officeart/2005/8/layout/gear1"/>
    <dgm:cxn modelId="{2EE815E6-1863-4073-936D-D7B1BED369C3}" type="presOf" srcId="{3B0B4C07-6FDB-4B5D-8C9B-EAFB65E2131A}" destId="{DDB24449-DBF2-49FE-99C3-8F53F305ACC2}" srcOrd="1" destOrd="0" presId="urn:microsoft.com/office/officeart/2005/8/layout/gear1"/>
    <dgm:cxn modelId="{7E7A7EDB-3711-4E75-A0DA-BB1B5634C6F7}" type="presOf" srcId="{D4480F75-9B42-4D91-8E42-93EA3AED1DCA}" destId="{A22312A4-E7A1-441A-8F50-56221BA6914B}" srcOrd="0" destOrd="0" presId="urn:microsoft.com/office/officeart/2005/8/layout/gear1"/>
    <dgm:cxn modelId="{7F3F3F0B-F1CD-4142-882C-97A16C4FD4AA}" srcId="{8BA799F7-B02E-49EF-89AC-283DD47462EE}" destId="{3B0B4C07-6FDB-4B5D-8C9B-EAFB65E2131A}" srcOrd="0" destOrd="0" parTransId="{9C83B1B5-C6B8-470D-9399-9C342574A65D}" sibTransId="{5A6988F1-3A55-4859-A899-E8D4EB5A7282}"/>
    <dgm:cxn modelId="{05DE1493-5A91-4C1E-9816-0B57B173F74D}" srcId="{8BA799F7-B02E-49EF-89AC-283DD47462EE}" destId="{CD7FF81E-4C51-43FD-9808-DA646FD9AFF2}" srcOrd="1" destOrd="0" parTransId="{8967027D-05CA-4C7B-AD12-405748EDE0B2}" sibTransId="{F51BB0F6-3447-415E-B337-047658FC8B39}"/>
    <dgm:cxn modelId="{DEB39148-A4FC-4CFA-A20E-9822B87D0C2B}" type="presParOf" srcId="{1A2F3682-C0E0-4641-ACE7-868D2088DF9C}" destId="{DE9B9483-8915-4E03-A9F7-07877FE2B4B4}" srcOrd="0" destOrd="0" presId="urn:microsoft.com/office/officeart/2005/8/layout/gear1"/>
    <dgm:cxn modelId="{28B90957-BC21-4FA1-AF2C-0965A1AE77D1}" type="presParOf" srcId="{1A2F3682-C0E0-4641-ACE7-868D2088DF9C}" destId="{DDB24449-DBF2-49FE-99C3-8F53F305ACC2}" srcOrd="1" destOrd="0" presId="urn:microsoft.com/office/officeart/2005/8/layout/gear1"/>
    <dgm:cxn modelId="{151890BE-460A-4780-B277-6D6E5A1B5154}" type="presParOf" srcId="{1A2F3682-C0E0-4641-ACE7-868D2088DF9C}" destId="{541E38B0-2067-4422-B4C3-157E0436329F}" srcOrd="2" destOrd="0" presId="urn:microsoft.com/office/officeart/2005/8/layout/gear1"/>
    <dgm:cxn modelId="{CB52A7DC-E348-4843-B035-F7C530E9BC08}" type="presParOf" srcId="{1A2F3682-C0E0-4641-ACE7-868D2088DF9C}" destId="{A5D3CB21-98D8-4D78-9FAC-AE9C3885A387}" srcOrd="3" destOrd="0" presId="urn:microsoft.com/office/officeart/2005/8/layout/gear1"/>
    <dgm:cxn modelId="{18D51B88-BE14-4191-9153-48EBD9FDA5BA}" type="presParOf" srcId="{1A2F3682-C0E0-4641-ACE7-868D2088DF9C}" destId="{45F8AA92-7C22-4CC9-A7F4-67D4BA4E39C7}" srcOrd="4" destOrd="0" presId="urn:microsoft.com/office/officeart/2005/8/layout/gear1"/>
    <dgm:cxn modelId="{FDF69542-759E-4669-819D-CB49970F85EA}" type="presParOf" srcId="{1A2F3682-C0E0-4641-ACE7-868D2088DF9C}" destId="{36E83D3B-152B-4220-87D8-C031855C33B4}" srcOrd="5" destOrd="0" presId="urn:microsoft.com/office/officeart/2005/8/layout/gear1"/>
    <dgm:cxn modelId="{55FA4301-BEEA-4EB2-89C2-6F709999D45C}" type="presParOf" srcId="{1A2F3682-C0E0-4641-ACE7-868D2088DF9C}" destId="{A22312A4-E7A1-441A-8F50-56221BA6914B}" srcOrd="6" destOrd="0" presId="urn:microsoft.com/office/officeart/2005/8/layout/gear1"/>
    <dgm:cxn modelId="{AC0FACB6-9701-4025-8C49-49772851DA02}" type="presParOf" srcId="{1A2F3682-C0E0-4641-ACE7-868D2088DF9C}" destId="{BB4A6E9E-B691-430D-BBB4-8458A17FC99E}" srcOrd="7" destOrd="0" presId="urn:microsoft.com/office/officeart/2005/8/layout/gear1"/>
    <dgm:cxn modelId="{38250616-C75E-45BB-A195-07E785B8F4B4}" type="presParOf" srcId="{1A2F3682-C0E0-4641-ACE7-868D2088DF9C}" destId="{5D28EC6C-37EF-4750-A5F2-DFDC2A89EC25}" srcOrd="8" destOrd="0" presId="urn:microsoft.com/office/officeart/2005/8/layout/gear1"/>
    <dgm:cxn modelId="{C62F77B8-C098-4329-A58F-D21C1A127FB8}" type="presParOf" srcId="{1A2F3682-C0E0-4641-ACE7-868D2088DF9C}" destId="{A5905DA5-96EB-4AB9-9D92-4A3E900C3D45}" srcOrd="9" destOrd="0" presId="urn:microsoft.com/office/officeart/2005/8/layout/gear1"/>
    <dgm:cxn modelId="{29DAB3C4-7654-4F3F-81A2-560AF501B590}" type="presParOf" srcId="{1A2F3682-C0E0-4641-ACE7-868D2088DF9C}" destId="{56E39C7C-8088-4E19-917D-DF9ADC3C6B3C}" srcOrd="10" destOrd="0" presId="urn:microsoft.com/office/officeart/2005/8/layout/gear1"/>
    <dgm:cxn modelId="{04B90B36-4B39-4FEC-8455-9269276A8C33}" type="presParOf" srcId="{1A2F3682-C0E0-4641-ACE7-868D2088DF9C}" destId="{BF12F939-6F57-454D-A34E-885313411F7A}" srcOrd="11" destOrd="0" presId="urn:microsoft.com/office/officeart/2005/8/layout/gear1"/>
    <dgm:cxn modelId="{158FED9C-7CBE-43C3-BDA1-6DFAC6126061}" type="presParOf" srcId="{1A2F3682-C0E0-4641-ACE7-868D2088DF9C}" destId="{D5BA47C9-3FFE-4651-B531-89364D7F8E8E}" srcOrd="12" destOrd="0" presId="urn:microsoft.com/office/officeart/2005/8/layout/gear1"/>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E9B9483-8915-4E03-A9F7-07877FE2B4B4}">
      <dsp:nvSpPr>
        <dsp:cNvPr id="0" name=""/>
        <dsp:cNvSpPr/>
      </dsp:nvSpPr>
      <dsp:spPr>
        <a:xfrm>
          <a:off x="3184511" y="2497134"/>
          <a:ext cx="3089143" cy="3089143"/>
        </a:xfrm>
        <a:prstGeom prst="gear9">
          <a:avLst/>
        </a:prstGeom>
        <a:solidFill>
          <a:schemeClr val="accent1">
            <a:lumMod val="75000"/>
          </a:schemeClr>
        </a:solidFill>
        <a:ln w="19050" cap="flat" cmpd="sng" algn="ctr">
          <a:solidFill>
            <a:schemeClr val="lt1">
              <a:hueOff val="0"/>
              <a:satOff val="0"/>
              <a:lumOff val="0"/>
              <a:alphaOff val="0"/>
            </a:schemeClr>
          </a:solidFill>
          <a:prstDash val="solid"/>
        </a:ln>
        <a:effectLst/>
        <a:scene3d>
          <a:camera prst="orthographicFront">
            <a:rot lat="0" lon="19200000" rev="19200000"/>
          </a:camera>
          <a:lightRig rig="threePt" dir="t"/>
        </a:scene3d>
        <a:sp3d>
          <a:bevelT w="114300" prst="artDeco"/>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b="1" kern="1200" dirty="0" smtClean="0"/>
            <a:t>רגשות</a:t>
          </a:r>
          <a:endParaRPr lang="he-IL" sz="2800" b="1" kern="1200" dirty="0"/>
        </a:p>
      </dsp:txBody>
      <dsp:txXfrm>
        <a:off x="3184511" y="2497134"/>
        <a:ext cx="3089143" cy="3089143"/>
      </dsp:txXfrm>
    </dsp:sp>
    <dsp:sp modelId="{A5D3CB21-98D8-4D78-9FAC-AE9C3885A387}">
      <dsp:nvSpPr>
        <dsp:cNvPr id="0" name=""/>
        <dsp:cNvSpPr/>
      </dsp:nvSpPr>
      <dsp:spPr>
        <a:xfrm>
          <a:off x="784882" y="2097180"/>
          <a:ext cx="3209518" cy="3152318"/>
        </a:xfrm>
        <a:prstGeom prst="gear6">
          <a:avLst/>
        </a:prstGeom>
        <a:solidFill>
          <a:srgbClr val="C00000"/>
        </a:solidFill>
        <a:ln w="19050" cap="flat" cmpd="sng" algn="ctr">
          <a:solidFill>
            <a:schemeClr val="lt1">
              <a:hueOff val="0"/>
              <a:satOff val="0"/>
              <a:lumOff val="0"/>
              <a:alphaOff val="0"/>
            </a:schemeClr>
          </a:solidFill>
          <a:prstDash val="solid"/>
        </a:ln>
        <a:effectLst/>
        <a:scene3d>
          <a:camera prst="isometricOffAxis1Left">
            <a:rot lat="1800000" lon="600000" rev="3000000"/>
          </a:camera>
          <a:lightRig rig="threePt" dir="t"/>
        </a:scene3d>
        <a:sp3d>
          <a:bevelT prst="angle"/>
        </a:sp3d>
      </dsp:spPr>
      <dsp:style>
        <a:lnRef idx="2">
          <a:scrgbClr r="0" g="0" b="0"/>
        </a:lnRef>
        <a:fillRef idx="1">
          <a:scrgbClr r="0" g="0" b="0"/>
        </a:fillRef>
        <a:effectRef idx="0">
          <a:scrgbClr r="0" g="0" b="0"/>
        </a:effectRef>
        <a:fontRef idx="minor">
          <a:schemeClr val="lt1"/>
        </a:fontRef>
      </dsp:style>
      <dsp:txBody>
        <a:bodyPr spcFirstLastPara="0" vert="horz" wrap="square" lIns="35560" tIns="35560" rIns="35560" bIns="35560" numCol="1" spcCol="1270" anchor="ctr" anchorCtr="0">
          <a:noAutofit/>
        </a:bodyPr>
        <a:lstStyle/>
        <a:p>
          <a:pPr lvl="0" algn="ctr" defTabSz="1244600" rtl="1">
            <a:lnSpc>
              <a:spcPct val="90000"/>
            </a:lnSpc>
            <a:spcBef>
              <a:spcPct val="0"/>
            </a:spcBef>
            <a:spcAft>
              <a:spcPct val="35000"/>
            </a:spcAft>
          </a:pPr>
          <a:r>
            <a:rPr lang="he-IL" sz="2800" b="1" kern="1200" dirty="0" smtClean="0"/>
            <a:t>מחשבות</a:t>
          </a:r>
          <a:endParaRPr lang="he-IL" sz="2800" b="1" kern="1200" dirty="0"/>
        </a:p>
      </dsp:txBody>
      <dsp:txXfrm>
        <a:off x="784882" y="2097180"/>
        <a:ext cx="3209518" cy="3152318"/>
      </dsp:txXfrm>
    </dsp:sp>
    <dsp:sp modelId="{A22312A4-E7A1-441A-8F50-56221BA6914B}">
      <dsp:nvSpPr>
        <dsp:cNvPr id="0" name=""/>
        <dsp:cNvSpPr/>
      </dsp:nvSpPr>
      <dsp:spPr>
        <a:xfrm rot="20700000">
          <a:off x="2417425" y="62295"/>
          <a:ext cx="3301106" cy="3192406"/>
        </a:xfrm>
        <a:prstGeom prst="gear6">
          <a:avLst/>
        </a:prstGeom>
        <a:solidFill>
          <a:srgbClr val="FFC000"/>
        </a:solidFill>
        <a:ln w="19050" cap="flat" cmpd="sng" algn="ctr">
          <a:solidFill>
            <a:schemeClr val="lt1">
              <a:hueOff val="0"/>
              <a:satOff val="0"/>
              <a:lumOff val="0"/>
              <a:alphaOff val="0"/>
            </a:schemeClr>
          </a:solidFill>
          <a:prstDash val="solid"/>
        </a:ln>
        <a:effectLst/>
        <a:scene3d>
          <a:camera prst="perspectiveRelaxed">
            <a:rot lat="19800000" lon="0" rev="0"/>
          </a:camera>
          <a:lightRig rig="threePt" dir="t"/>
        </a:scene3d>
        <a:sp3d>
          <a:bevelT w="165100" prst="coolSlant"/>
        </a:sp3d>
      </dsp:spPr>
      <dsp:style>
        <a:lnRef idx="2">
          <a:scrgbClr r="0" g="0" b="0"/>
        </a:lnRef>
        <a:fillRef idx="1">
          <a:scrgbClr r="0" g="0" b="0"/>
        </a:fillRef>
        <a:effectRef idx="0">
          <a:scrgbClr r="0" g="0" b="0"/>
        </a:effectRef>
        <a:fontRef idx="minor">
          <a:schemeClr val="lt1"/>
        </a:fontRef>
      </dsp:style>
      <dsp:txBody>
        <a:bodyPr spcFirstLastPara="0" vert="horz" wrap="square" lIns="0" tIns="30480" rIns="0" bIns="30480" numCol="1" spcCol="1270" anchor="ctr" anchorCtr="0">
          <a:noAutofit/>
        </a:bodyPr>
        <a:lstStyle/>
        <a:p>
          <a:pPr lvl="0" algn="ctr" defTabSz="1066800" rtl="1">
            <a:lnSpc>
              <a:spcPct val="90000"/>
            </a:lnSpc>
            <a:spcBef>
              <a:spcPct val="0"/>
            </a:spcBef>
            <a:spcAft>
              <a:spcPct val="35000"/>
            </a:spcAft>
          </a:pPr>
          <a:r>
            <a:rPr lang="he-IL" sz="2400" b="1" kern="1200" dirty="0" smtClean="0">
              <a:solidFill>
                <a:schemeClr val="bg1"/>
              </a:solidFill>
            </a:rPr>
            <a:t>גוף/התנהגות</a:t>
          </a:r>
          <a:endParaRPr lang="he-IL" sz="2400" b="1" kern="1200" dirty="0">
            <a:solidFill>
              <a:schemeClr val="bg1"/>
            </a:solidFill>
          </a:endParaRPr>
        </a:p>
      </dsp:txBody>
      <dsp:txXfrm>
        <a:off x="3147901" y="756036"/>
        <a:ext cx="1840153" cy="1804924"/>
      </dsp:txXfrm>
    </dsp:sp>
    <dsp:sp modelId="{56E39C7C-8088-4E19-917D-DF9ADC3C6B3C}">
      <dsp:nvSpPr>
        <dsp:cNvPr id="0" name=""/>
        <dsp:cNvSpPr/>
      </dsp:nvSpPr>
      <dsp:spPr>
        <a:xfrm>
          <a:off x="3241973" y="2362732"/>
          <a:ext cx="3954103" cy="3954103"/>
        </a:xfrm>
        <a:prstGeom prst="circularArrow">
          <a:avLst>
            <a:gd name="adj1" fmla="val 4687"/>
            <a:gd name="adj2" fmla="val 299029"/>
            <a:gd name="adj3" fmla="val 2542172"/>
            <a:gd name="adj4" fmla="val 15806349"/>
            <a:gd name="adj5" fmla="val 5469"/>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sp>
    <dsp:sp modelId="{BF12F939-6F57-454D-A34E-885313411F7A}">
      <dsp:nvSpPr>
        <dsp:cNvPr id="0" name=""/>
        <dsp:cNvSpPr/>
      </dsp:nvSpPr>
      <dsp:spPr>
        <a:xfrm>
          <a:off x="1264825" y="1641658"/>
          <a:ext cx="2872903" cy="2872903"/>
        </a:xfrm>
        <a:prstGeom prst="leftCircularArrow">
          <a:avLst>
            <a:gd name="adj1" fmla="val 6452"/>
            <a:gd name="adj2" fmla="val 429999"/>
            <a:gd name="adj3" fmla="val 10489124"/>
            <a:gd name="adj4" fmla="val 14837806"/>
            <a:gd name="adj5" fmla="val 7527"/>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sp>
    <dsp:sp modelId="{D5BA47C9-3FFE-4651-B531-89364D7F8E8E}">
      <dsp:nvSpPr>
        <dsp:cNvPr id="0" name=""/>
        <dsp:cNvSpPr/>
      </dsp:nvSpPr>
      <dsp:spPr>
        <a:xfrm>
          <a:off x="784884" y="121894"/>
          <a:ext cx="3097568" cy="3097568"/>
        </a:xfrm>
        <a:prstGeom prst="circularArrow">
          <a:avLst>
            <a:gd name="adj1" fmla="val 5984"/>
            <a:gd name="adj2" fmla="val 394124"/>
            <a:gd name="adj3" fmla="val 13313824"/>
            <a:gd name="adj4" fmla="val 10508221"/>
            <a:gd name="adj5" fmla="val 6981"/>
          </a:avLst>
        </a:prstGeom>
        <a:solidFill>
          <a:schemeClr val="accent1">
            <a:tint val="60000"/>
            <a:hueOff val="0"/>
            <a:satOff val="0"/>
            <a:lumOff val="0"/>
            <a:alpha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76900" y="0"/>
            <a:ext cx="4341813" cy="344488"/>
          </a:xfrm>
          <a:prstGeom prst="rect">
            <a:avLst/>
          </a:prstGeom>
        </p:spPr>
        <p:txBody>
          <a:bodyPr vert="horz" lIns="96588" tIns="48294" rIns="96588" bIns="48294" rtlCol="1"/>
          <a:lstStyle>
            <a:lvl1pPr algn="r" fontAlgn="auto">
              <a:spcBef>
                <a:spcPts val="0"/>
              </a:spcBef>
              <a:spcAft>
                <a:spcPts val="0"/>
              </a:spcAft>
              <a:defRPr sz="1300">
                <a:latin typeface="+mn-lt"/>
                <a:cs typeface="+mn-cs"/>
              </a:defRPr>
            </a:lvl1pPr>
          </a:lstStyle>
          <a:p>
            <a:pPr>
              <a:defRPr/>
            </a:pPr>
            <a:endParaRPr lang="he-IL"/>
          </a:p>
        </p:txBody>
      </p:sp>
      <p:sp>
        <p:nvSpPr>
          <p:cNvPr id="3" name="Date Placeholder 2"/>
          <p:cNvSpPr>
            <a:spLocks noGrp="1"/>
          </p:cNvSpPr>
          <p:nvPr>
            <p:ph type="dt" sz="quarter" idx="1"/>
          </p:nvPr>
        </p:nvSpPr>
        <p:spPr>
          <a:xfrm>
            <a:off x="1588" y="0"/>
            <a:ext cx="4341812" cy="344488"/>
          </a:xfrm>
          <a:prstGeom prst="rect">
            <a:avLst/>
          </a:prstGeom>
        </p:spPr>
        <p:txBody>
          <a:bodyPr vert="horz" lIns="96588" tIns="48294" rIns="96588" bIns="48294" rtlCol="1"/>
          <a:lstStyle>
            <a:lvl1pPr algn="l" fontAlgn="auto">
              <a:spcBef>
                <a:spcPts val="0"/>
              </a:spcBef>
              <a:spcAft>
                <a:spcPts val="0"/>
              </a:spcAft>
              <a:defRPr sz="1300" smtClean="0">
                <a:latin typeface="+mn-lt"/>
                <a:cs typeface="+mn-cs"/>
              </a:defRPr>
            </a:lvl1pPr>
          </a:lstStyle>
          <a:p>
            <a:pPr>
              <a:defRPr/>
            </a:pPr>
            <a:fld id="{CB9CFCFA-EF9F-4EA7-900A-2F80E051880A}" type="datetimeFigureOut">
              <a:rPr lang="he-IL"/>
              <a:pPr>
                <a:defRPr/>
              </a:pPr>
              <a:t>א'/טבת/תשע"ו</a:t>
            </a:fld>
            <a:endParaRPr lang="he-IL"/>
          </a:p>
        </p:txBody>
      </p:sp>
      <p:sp>
        <p:nvSpPr>
          <p:cNvPr id="4" name="Footer Placeholder 3"/>
          <p:cNvSpPr>
            <a:spLocks noGrp="1"/>
          </p:cNvSpPr>
          <p:nvPr>
            <p:ph type="ftr" sz="quarter" idx="2"/>
          </p:nvPr>
        </p:nvSpPr>
        <p:spPr>
          <a:xfrm>
            <a:off x="5676900" y="6538913"/>
            <a:ext cx="4341813" cy="344487"/>
          </a:xfrm>
          <a:prstGeom prst="rect">
            <a:avLst/>
          </a:prstGeom>
        </p:spPr>
        <p:txBody>
          <a:bodyPr vert="horz" lIns="96588" tIns="48294" rIns="96588" bIns="48294" rtlCol="1" anchor="b"/>
          <a:lstStyle>
            <a:lvl1pPr algn="r" fontAlgn="auto">
              <a:spcBef>
                <a:spcPts val="0"/>
              </a:spcBef>
              <a:spcAft>
                <a:spcPts val="0"/>
              </a:spcAft>
              <a:defRPr sz="1300">
                <a:latin typeface="+mn-lt"/>
                <a:cs typeface="+mn-cs"/>
              </a:defRPr>
            </a:lvl1pPr>
          </a:lstStyle>
          <a:p>
            <a:pPr>
              <a:defRPr/>
            </a:pPr>
            <a:endParaRPr lang="he-IL"/>
          </a:p>
        </p:txBody>
      </p:sp>
      <p:sp>
        <p:nvSpPr>
          <p:cNvPr id="5" name="Slide Number Placeholder 4"/>
          <p:cNvSpPr>
            <a:spLocks noGrp="1"/>
          </p:cNvSpPr>
          <p:nvPr>
            <p:ph type="sldNum" sz="quarter" idx="3"/>
          </p:nvPr>
        </p:nvSpPr>
        <p:spPr>
          <a:xfrm>
            <a:off x="1588" y="6538913"/>
            <a:ext cx="4341812" cy="344487"/>
          </a:xfrm>
          <a:prstGeom prst="rect">
            <a:avLst/>
          </a:prstGeom>
        </p:spPr>
        <p:txBody>
          <a:bodyPr vert="horz" lIns="96588" tIns="48294" rIns="96588" bIns="48294" rtlCol="1" anchor="b"/>
          <a:lstStyle>
            <a:lvl1pPr algn="l" fontAlgn="auto">
              <a:spcBef>
                <a:spcPts val="0"/>
              </a:spcBef>
              <a:spcAft>
                <a:spcPts val="0"/>
              </a:spcAft>
              <a:defRPr sz="1300" smtClean="0">
                <a:latin typeface="+mn-lt"/>
                <a:cs typeface="+mn-cs"/>
              </a:defRPr>
            </a:lvl1pPr>
          </a:lstStyle>
          <a:p>
            <a:pPr>
              <a:defRPr/>
            </a:pPr>
            <a:fld id="{F4332609-7835-478A-A3B2-EF58CA28F94E}" type="slidenum">
              <a:rPr lang="he-IL"/>
              <a:pPr>
                <a:defRPr/>
              </a:pPr>
              <a:t>‹#›</a:t>
            </a:fld>
            <a:endParaRPr lang="he-IL"/>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676900" y="0"/>
            <a:ext cx="4341813" cy="344488"/>
          </a:xfrm>
          <a:prstGeom prst="rect">
            <a:avLst/>
          </a:prstGeom>
        </p:spPr>
        <p:txBody>
          <a:bodyPr vert="horz" lIns="96588" tIns="48294" rIns="96588" bIns="48294" rtlCol="1"/>
          <a:lstStyle>
            <a:lvl1pPr algn="r" fontAlgn="auto">
              <a:spcBef>
                <a:spcPts val="0"/>
              </a:spcBef>
              <a:spcAft>
                <a:spcPts val="0"/>
              </a:spcAft>
              <a:defRPr sz="1300">
                <a:latin typeface="+mn-lt"/>
                <a:cs typeface="+mn-cs"/>
              </a:defRPr>
            </a:lvl1pPr>
          </a:lstStyle>
          <a:p>
            <a:pPr>
              <a:defRPr/>
            </a:pPr>
            <a:endParaRPr lang="he-IL"/>
          </a:p>
        </p:txBody>
      </p:sp>
      <p:sp>
        <p:nvSpPr>
          <p:cNvPr id="3" name="Date Placeholder 2"/>
          <p:cNvSpPr>
            <a:spLocks noGrp="1"/>
          </p:cNvSpPr>
          <p:nvPr>
            <p:ph type="dt" idx="1"/>
          </p:nvPr>
        </p:nvSpPr>
        <p:spPr>
          <a:xfrm>
            <a:off x="1588" y="0"/>
            <a:ext cx="4341812" cy="344488"/>
          </a:xfrm>
          <a:prstGeom prst="rect">
            <a:avLst/>
          </a:prstGeom>
        </p:spPr>
        <p:txBody>
          <a:bodyPr vert="horz" lIns="96588" tIns="48294" rIns="96588" bIns="48294" rtlCol="1"/>
          <a:lstStyle>
            <a:lvl1pPr algn="l" fontAlgn="auto">
              <a:spcBef>
                <a:spcPts val="0"/>
              </a:spcBef>
              <a:spcAft>
                <a:spcPts val="0"/>
              </a:spcAft>
              <a:defRPr sz="1300" smtClean="0">
                <a:latin typeface="+mn-lt"/>
                <a:cs typeface="+mn-cs"/>
              </a:defRPr>
            </a:lvl1pPr>
          </a:lstStyle>
          <a:p>
            <a:pPr>
              <a:defRPr/>
            </a:pPr>
            <a:fld id="{6C07885D-C0B5-4DAA-844F-D5C3E66D8D39}" type="datetimeFigureOut">
              <a:rPr lang="he-IL"/>
              <a:pPr>
                <a:defRPr/>
              </a:pPr>
              <a:t>א'/טבת/תשע"ו</a:t>
            </a:fld>
            <a:endParaRPr lang="he-IL"/>
          </a:p>
        </p:txBody>
      </p:sp>
      <p:sp>
        <p:nvSpPr>
          <p:cNvPr id="4" name="Slide Image Placeholder 3"/>
          <p:cNvSpPr>
            <a:spLocks noGrp="1" noRot="1" noChangeAspect="1"/>
          </p:cNvSpPr>
          <p:nvPr>
            <p:ph type="sldImg" idx="2"/>
          </p:nvPr>
        </p:nvSpPr>
        <p:spPr>
          <a:xfrm>
            <a:off x="3287713" y="515938"/>
            <a:ext cx="3443287" cy="2582862"/>
          </a:xfrm>
          <a:prstGeom prst="rect">
            <a:avLst/>
          </a:prstGeom>
          <a:noFill/>
          <a:ln w="12700">
            <a:solidFill>
              <a:prstClr val="black"/>
            </a:solidFill>
          </a:ln>
        </p:spPr>
        <p:txBody>
          <a:bodyPr vert="horz" lIns="96588" tIns="48294" rIns="96588" bIns="48294" rtlCol="1" anchor="ctr"/>
          <a:lstStyle/>
          <a:p>
            <a:pPr lvl="0"/>
            <a:endParaRPr lang="he-IL" noProof="0"/>
          </a:p>
        </p:txBody>
      </p:sp>
      <p:sp>
        <p:nvSpPr>
          <p:cNvPr id="5" name="Notes Placeholder 4"/>
          <p:cNvSpPr>
            <a:spLocks noGrp="1"/>
          </p:cNvSpPr>
          <p:nvPr>
            <p:ph type="body" sz="quarter" idx="3"/>
          </p:nvPr>
        </p:nvSpPr>
        <p:spPr>
          <a:xfrm>
            <a:off x="1001713" y="3270250"/>
            <a:ext cx="8015287" cy="3098800"/>
          </a:xfrm>
          <a:prstGeom prst="rect">
            <a:avLst/>
          </a:prstGeom>
        </p:spPr>
        <p:txBody>
          <a:bodyPr vert="horz" wrap="square" lIns="96588" tIns="48294" rIns="96588" bIns="48294" numCol="1" anchor="t" anchorCtr="0" compatLnSpc="1">
            <a:prstTxWarp prst="textNoShape">
              <a:avLst/>
            </a:prstTxWarp>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Footer Placeholder 5"/>
          <p:cNvSpPr>
            <a:spLocks noGrp="1"/>
          </p:cNvSpPr>
          <p:nvPr>
            <p:ph type="ftr" sz="quarter" idx="4"/>
          </p:nvPr>
        </p:nvSpPr>
        <p:spPr>
          <a:xfrm>
            <a:off x="5676900" y="6538913"/>
            <a:ext cx="4341813" cy="344487"/>
          </a:xfrm>
          <a:prstGeom prst="rect">
            <a:avLst/>
          </a:prstGeom>
        </p:spPr>
        <p:txBody>
          <a:bodyPr vert="horz" lIns="96588" tIns="48294" rIns="96588" bIns="48294" rtlCol="1" anchor="b"/>
          <a:lstStyle>
            <a:lvl1pPr algn="r" fontAlgn="auto">
              <a:spcBef>
                <a:spcPts val="0"/>
              </a:spcBef>
              <a:spcAft>
                <a:spcPts val="0"/>
              </a:spcAft>
              <a:defRPr sz="1300">
                <a:latin typeface="+mn-lt"/>
                <a:cs typeface="+mn-cs"/>
              </a:defRPr>
            </a:lvl1pPr>
          </a:lstStyle>
          <a:p>
            <a:pPr>
              <a:defRPr/>
            </a:pPr>
            <a:endParaRPr lang="he-IL"/>
          </a:p>
        </p:txBody>
      </p:sp>
      <p:sp>
        <p:nvSpPr>
          <p:cNvPr id="7" name="Slide Number Placeholder 6"/>
          <p:cNvSpPr>
            <a:spLocks noGrp="1"/>
          </p:cNvSpPr>
          <p:nvPr>
            <p:ph type="sldNum" sz="quarter" idx="5"/>
          </p:nvPr>
        </p:nvSpPr>
        <p:spPr>
          <a:xfrm>
            <a:off x="1588" y="6538913"/>
            <a:ext cx="4341812" cy="344487"/>
          </a:xfrm>
          <a:prstGeom prst="rect">
            <a:avLst/>
          </a:prstGeom>
        </p:spPr>
        <p:txBody>
          <a:bodyPr vert="horz" lIns="96588" tIns="48294" rIns="96588" bIns="48294" rtlCol="1" anchor="b"/>
          <a:lstStyle>
            <a:lvl1pPr algn="l" fontAlgn="auto">
              <a:spcBef>
                <a:spcPts val="0"/>
              </a:spcBef>
              <a:spcAft>
                <a:spcPts val="0"/>
              </a:spcAft>
              <a:defRPr sz="1300" smtClean="0">
                <a:latin typeface="+mn-lt"/>
                <a:cs typeface="+mn-cs"/>
              </a:defRPr>
            </a:lvl1pPr>
          </a:lstStyle>
          <a:p>
            <a:pPr>
              <a:defRPr/>
            </a:pPr>
            <a:fld id="{1423BA1F-F745-4B51-BAAA-FB4465AB864D}" type="slidenum">
              <a:rPr lang="he-IL"/>
              <a:pPr>
                <a:defRPr/>
              </a:pPr>
              <a:t>‹#›</a:t>
            </a:fld>
            <a:endParaRPr lang="he-IL"/>
          </a:p>
        </p:txBody>
      </p:sp>
    </p:spTree>
  </p:cSld>
  <p:clrMap bg1="lt1" tx1="dk1" bg2="lt2" tx2="dk2" accent1="accent1" accent2="accent2" accent3="accent3" accent4="accent4" accent5="accent5" accent6="accent6" hlink="hlink" folHlink="folHlink"/>
  <p:notesStyle>
    <a:lvl1pPr algn="r" rtl="1" fontAlgn="base">
      <a:spcBef>
        <a:spcPct val="30000"/>
      </a:spcBef>
      <a:spcAft>
        <a:spcPct val="0"/>
      </a:spcAft>
      <a:defRPr sz="1200" kern="1200">
        <a:solidFill>
          <a:schemeClr val="tx1"/>
        </a:solidFill>
        <a:latin typeface="+mn-lt"/>
        <a:ea typeface="+mn-ea"/>
        <a:cs typeface="+mn-cs"/>
      </a:defRPr>
    </a:lvl1pPr>
    <a:lvl2pPr marL="457200" algn="r" rtl="1" fontAlgn="base">
      <a:spcBef>
        <a:spcPct val="30000"/>
      </a:spcBef>
      <a:spcAft>
        <a:spcPct val="0"/>
      </a:spcAft>
      <a:defRPr sz="1200" kern="1200">
        <a:solidFill>
          <a:schemeClr val="tx1"/>
        </a:solidFill>
        <a:latin typeface="+mn-lt"/>
        <a:ea typeface="+mn-ea"/>
        <a:cs typeface="+mn-cs"/>
      </a:defRPr>
    </a:lvl2pPr>
    <a:lvl3pPr marL="914400" algn="r" rtl="1" fontAlgn="base">
      <a:spcBef>
        <a:spcPct val="30000"/>
      </a:spcBef>
      <a:spcAft>
        <a:spcPct val="0"/>
      </a:spcAft>
      <a:defRPr sz="1200" kern="1200">
        <a:solidFill>
          <a:schemeClr val="tx1"/>
        </a:solidFill>
        <a:latin typeface="+mn-lt"/>
        <a:ea typeface="+mn-ea"/>
        <a:cs typeface="+mn-cs"/>
      </a:defRPr>
    </a:lvl3pPr>
    <a:lvl4pPr marL="1371600" algn="r" rtl="1" fontAlgn="base">
      <a:spcBef>
        <a:spcPct val="30000"/>
      </a:spcBef>
      <a:spcAft>
        <a:spcPct val="0"/>
      </a:spcAft>
      <a:defRPr sz="1200" kern="1200">
        <a:solidFill>
          <a:schemeClr val="tx1"/>
        </a:solidFill>
        <a:latin typeface="+mn-lt"/>
        <a:ea typeface="+mn-ea"/>
        <a:cs typeface="+mn-cs"/>
      </a:defRPr>
    </a:lvl4pPr>
    <a:lvl5pPr marL="1828800" algn="r" rtl="1" fontAlgn="base">
      <a:spcBef>
        <a:spcPct val="30000"/>
      </a:spcBef>
      <a:spcAft>
        <a:spcPct val="0"/>
      </a:spcAft>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8"/>
          <p:cNvSpPr/>
          <p:nvPr/>
        </p:nvSpPr>
        <p:spPr>
          <a:xfrm>
            <a:off x="309563" y="681038"/>
            <a:ext cx="46037"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5" name="Rectangle 39"/>
          <p:cNvSpPr/>
          <p:nvPr/>
        </p:nvSpPr>
        <p:spPr>
          <a:xfrm>
            <a:off x="268288" y="681038"/>
            <a:ext cx="2857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6" name="Rectangle 40"/>
          <p:cNvSpPr/>
          <p:nvPr/>
        </p:nvSpPr>
        <p:spPr>
          <a:xfrm>
            <a:off x="249238" y="681038"/>
            <a:ext cx="9525"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7" name="Rectangle 41"/>
          <p:cNvSpPr/>
          <p:nvPr/>
        </p:nvSpPr>
        <p:spPr>
          <a:xfrm>
            <a:off x="222250" y="681038"/>
            <a:ext cx="7938" cy="365125"/>
          </a:xfrm>
          <a:prstGeom prst="rect">
            <a:avLst/>
          </a:prstGeom>
          <a:solidFill>
            <a:srgbClr val="000000"/>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8" name="Title 7"/>
          <p:cNvSpPr>
            <a:spLocks noGrp="1"/>
          </p:cNvSpPr>
          <p:nvPr>
            <p:ph type="ctrTitle"/>
          </p:nvPr>
        </p:nvSpPr>
        <p:spPr>
          <a:xfrm>
            <a:off x="914400" y="4343400"/>
            <a:ext cx="7772400" cy="1975104"/>
          </a:xfrm>
        </p:spPr>
        <p:txBody>
          <a:bodyPr/>
          <a:lstStyle>
            <a:lvl1pPr marR="9144" algn="l">
              <a:defRPr sz="5400" b="1" cap="all" spc="0" baseline="0">
                <a:effectLst>
                  <a:reflection blurRad="12700" stA="34000" endA="740" endPos="53000" dir="5400000" sy="-100000" algn="bl" rotWithShape="0"/>
                </a:effectLst>
              </a:defRPr>
            </a:lvl1pPr>
            <a:extLst/>
          </a:lstStyle>
          <a:p>
            <a:r>
              <a:rPr lang="en-US" dirty="0" smtClean="0"/>
              <a:t>Click to edit Master title style</a:t>
            </a:r>
            <a:endParaRPr lang="en-US" dirty="0"/>
          </a:p>
        </p:txBody>
      </p:sp>
      <p:sp>
        <p:nvSpPr>
          <p:cNvPr id="9" name="Subtitle 8"/>
          <p:cNvSpPr>
            <a:spLocks noGrp="1"/>
          </p:cNvSpPr>
          <p:nvPr>
            <p:ph type="subTitle" idx="1"/>
          </p:nvPr>
        </p:nvSpPr>
        <p:spPr>
          <a:xfrm>
            <a:off x="914400" y="2834640"/>
            <a:ext cx="7772400" cy="1508760"/>
          </a:xfrm>
        </p:spPr>
        <p:txBody>
          <a:bodyPr lIns="100584" anchor="b"/>
          <a:lstStyle>
            <a:lvl1pPr marL="0" indent="0" algn="l">
              <a:spcBef>
                <a:spcPts val="0"/>
              </a:spcBef>
              <a:buNone/>
              <a:defRPr sz="2000">
                <a:solidFill>
                  <a:schemeClr val="accent6">
                    <a:lumMod val="20000"/>
                    <a:lumOff val="8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lang="en-US" dirty="0" smtClean="0"/>
              <a:t>Click to edit Master subtitle style</a:t>
            </a:r>
            <a:endParaRPr lang="en-US" dirty="0"/>
          </a:p>
        </p:txBody>
      </p:sp>
      <p:sp>
        <p:nvSpPr>
          <p:cNvPr id="10" name="Date Placeholder 27"/>
          <p:cNvSpPr>
            <a:spLocks noGrp="1"/>
          </p:cNvSpPr>
          <p:nvPr>
            <p:ph type="dt" sz="half" idx="10"/>
          </p:nvPr>
        </p:nvSpPr>
        <p:spPr/>
        <p:txBody>
          <a:bodyPr/>
          <a:lstStyle>
            <a:lvl1pPr>
              <a:defRPr/>
            </a:lvl1pPr>
            <a:extLst/>
          </a:lstStyle>
          <a:p>
            <a:pPr>
              <a:defRPr/>
            </a:pPr>
            <a:endParaRPr lang="he-IL"/>
          </a:p>
        </p:txBody>
      </p:sp>
      <p:sp>
        <p:nvSpPr>
          <p:cNvPr id="11" name="Footer Placeholder 16"/>
          <p:cNvSpPr>
            <a:spLocks noGrp="1"/>
          </p:cNvSpPr>
          <p:nvPr>
            <p:ph type="ftr" sz="quarter" idx="11"/>
          </p:nvPr>
        </p:nvSpPr>
        <p:spPr/>
        <p:txBody>
          <a:bodyPr/>
          <a:lstStyle>
            <a:lvl1pPr>
              <a:defRPr/>
            </a:lvl1pPr>
            <a:extLst/>
          </a:lstStyle>
          <a:p>
            <a:pPr>
              <a:defRPr/>
            </a:pPr>
            <a:endParaRPr lang="he-IL"/>
          </a:p>
        </p:txBody>
      </p:sp>
      <p:sp>
        <p:nvSpPr>
          <p:cNvPr id="12" name="Slide Number Placeholder 28"/>
          <p:cNvSpPr>
            <a:spLocks noGrp="1"/>
          </p:cNvSpPr>
          <p:nvPr>
            <p:ph type="sldNum" sz="quarter" idx="12"/>
          </p:nvPr>
        </p:nvSpPr>
        <p:spPr/>
        <p:txBody>
          <a:bodyPr/>
          <a:lstStyle>
            <a:lvl1pPr>
              <a:defRPr/>
            </a:lvl1pPr>
            <a:extLst/>
          </a:lstStyle>
          <a:p>
            <a:pPr>
              <a:defRPr/>
            </a:pPr>
            <a:fld id="{469594A5-D510-4BA1-BF32-93FB214C9D83}" type="slidenum">
              <a:rPr lang="he-IL"/>
              <a:pPr>
                <a:defRPr/>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1520" y="512064"/>
            <a:ext cx="8435280" cy="914400"/>
          </a:xfrm>
        </p:spPr>
        <p:txBody>
          <a:bodyPr/>
          <a:lstStyle>
            <a:lvl1pPr algn="ctr">
              <a:defRPr/>
            </a:lvl1pPr>
            <a:extLst/>
          </a:lstStyle>
          <a:p>
            <a:r>
              <a:rPr kumimoji="0" lang="en-US" dirty="0" smtClean="0"/>
              <a:t>Click to edit Master title style</a:t>
            </a:r>
            <a:endParaRPr kumimoji="0" lang="en-US" dirty="0"/>
          </a:p>
        </p:txBody>
      </p:sp>
      <p:sp>
        <p:nvSpPr>
          <p:cNvPr id="3" name="Content Placeholder 2"/>
          <p:cNvSpPr>
            <a:spLocks noGrp="1"/>
          </p:cNvSpPr>
          <p:nvPr>
            <p:ph idx="1"/>
          </p:nvPr>
        </p:nvSpPr>
        <p:spPr/>
        <p:txBody>
          <a:bodyPr/>
          <a:lstStyle>
            <a:lvl1pPr>
              <a:buFontTx/>
              <a:buNone/>
              <a:defRPr/>
            </a:lvl1pPr>
            <a:lvl2pPr marL="447675" indent="-360363">
              <a:buClr>
                <a:schemeClr val="accent6"/>
              </a:buClr>
              <a:buFont typeface="Wingdings" pitchFamily="2" charset="2"/>
              <a:buChar char="ü"/>
              <a:defRPr/>
            </a:lvl2pPr>
            <a:lvl3pPr marL="720725" indent="-273050">
              <a:buClr>
                <a:schemeClr val="accent6"/>
              </a:buClr>
              <a:buFont typeface="Courier New" pitchFamily="49" charset="0"/>
              <a:buChar char="o"/>
              <a:defRPr sz="2400" i="1">
                <a:solidFill>
                  <a:schemeClr val="accent2">
                    <a:lumMod val="60000"/>
                    <a:lumOff val="40000"/>
                  </a:schemeClr>
                </a:solidFill>
              </a:defRPr>
            </a:lvl3pPr>
            <a:lvl4pPr marL="984250" indent="-263525">
              <a:buClr>
                <a:schemeClr val="accent6"/>
              </a:buClr>
              <a:defRPr/>
            </a:lvl4pPr>
            <a:lvl5pPr marL="1257300" indent="-273050">
              <a:buClr>
                <a:schemeClr val="accent6"/>
              </a:buClr>
              <a:defRPr/>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he-IL" dirty="0"/>
          </a:p>
        </p:txBody>
      </p:sp>
      <p:sp>
        <p:nvSpPr>
          <p:cNvPr id="4" name="Date Placeholder 3"/>
          <p:cNvSpPr>
            <a:spLocks noGrp="1"/>
          </p:cNvSpPr>
          <p:nvPr>
            <p:ph type="dt" sz="half" idx="10"/>
          </p:nvPr>
        </p:nvSpPr>
        <p:spPr/>
        <p:txBody>
          <a:bodyPr/>
          <a:lstStyle>
            <a:extLst/>
          </a:lstStyle>
          <a:p>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a:xfrm>
            <a:off x="323528" y="6381328"/>
            <a:ext cx="457200" cy="365125"/>
          </a:xfrm>
        </p:spPr>
        <p:txBody>
          <a:bodyPr/>
          <a:lstStyle>
            <a:lvl1pPr>
              <a:defRPr sz="1400" baseline="0"/>
            </a:lvl1pPr>
            <a:extLst/>
          </a:lstStyle>
          <a:p>
            <a:fld id="{ED90CCE5-5E2E-4124-AEE9-E62304411FA9}" type="slidenum">
              <a:rPr lang="he-IL" smtClean="0"/>
              <a:pPr/>
              <a:t>‹#›</a:t>
            </a:fld>
            <a:endParaRPr lang="he-I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4" name="Freeform 13"/>
          <p:cNvSpPr>
            <a:spLocks/>
          </p:cNvSpPr>
          <p:nvPr/>
        </p:nvSpPr>
        <p:spPr bwMode="auto">
          <a:xfrm>
            <a:off x="4828952" y="1073888"/>
            <a:ext cx="4322136" cy="5791200"/>
          </a:xfrm>
          <a:custGeom>
            <a:avLst>
              <a:gd name="A1" fmla="val 0"/>
              <a:gd name="A2" fmla="val 0"/>
              <a:gd name="A3" fmla="val 0"/>
              <a:gd name="A4" fmla="val 0"/>
              <a:gd name="A5" fmla="val 0"/>
              <a:gd name="A6" fmla="val 0"/>
              <a:gd name="A7" fmla="val 0"/>
              <a:gd name="A8" fmla="val 0"/>
            </a:avLst>
            <a:gdLst/>
            <a:ahLst/>
            <a:cxnLst>
              <a:cxn ang="0">
                <a:pos x="0" y="3648"/>
              </a:cxn>
              <a:cxn ang="0">
                <a:pos x="720" y="2016"/>
              </a:cxn>
              <a:cxn ang="0">
                <a:pos x="2736" y="0"/>
              </a:cxn>
              <a:cxn ang="0">
                <a:pos x="2736" y="96"/>
              </a:cxn>
              <a:cxn ang="0">
                <a:pos x="744" y="2038"/>
              </a:cxn>
              <a:cxn ang="0">
                <a:pos x="48" y="3648"/>
              </a:cxn>
              <a:cxn ang="0">
                <a:pos x="0" y="3648"/>
              </a:cxn>
            </a:cxnLst>
            <a:rect l="0" t="0" r="0" b="0"/>
            <a:pathLst>
              <a:path w="2736" h="3648">
                <a:moveTo>
                  <a:pt x="0" y="3648"/>
                </a:moveTo>
                <a:lnTo>
                  <a:pt x="720" y="2016"/>
                </a:lnTo>
                <a:lnTo>
                  <a:pt x="2736" y="672"/>
                </a:lnTo>
                <a:lnTo>
                  <a:pt x="2736" y="720"/>
                </a:lnTo>
                <a:lnTo>
                  <a:pt x="744" y="2038"/>
                </a:lnTo>
                <a:lnTo>
                  <a:pt x="48" y="3648"/>
                </a:lnTo>
                <a:lnTo>
                  <a:pt x="48" y="3648"/>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5" name="Freeform 14"/>
          <p:cNvSpPr>
            <a:spLocks/>
          </p:cNvSpPr>
          <p:nvPr/>
        </p:nvSpPr>
        <p:spPr bwMode="auto">
          <a:xfrm>
            <a:off x="373966" y="0"/>
            <a:ext cx="5514536" cy="6615332"/>
          </a:xfrm>
          <a:custGeom>
            <a:avLst>
              <a:gd name="A1" fmla="val 0"/>
              <a:gd name="A2" fmla="val 0"/>
              <a:gd name="A3" fmla="val 0"/>
              <a:gd name="A4" fmla="val 0"/>
              <a:gd name="A5" fmla="val 0"/>
              <a:gd name="A6" fmla="val 0"/>
              <a:gd name="A7" fmla="val 0"/>
              <a:gd name="A8" fmla="val 0"/>
            </a:avLst>
            <a:gdLst/>
            <a:ahLst/>
            <a:cxnLst>
              <a:cxn ang="0">
                <a:pos x="0" y="4080"/>
              </a:cxn>
              <a:cxn ang="0">
                <a:pos x="0" y="4128"/>
              </a:cxn>
              <a:cxn ang="0">
                <a:pos x="3504" y="2640"/>
              </a:cxn>
              <a:cxn ang="0">
                <a:pos x="2880" y="0"/>
              </a:cxn>
              <a:cxn ang="0">
                <a:pos x="2832" y="0"/>
              </a:cxn>
              <a:cxn ang="0">
                <a:pos x="3465" y="2619"/>
              </a:cxn>
              <a:cxn ang="0">
                <a:pos x="0" y="4080"/>
              </a:cxn>
            </a:cxnLst>
            <a:rect l="0" t="0" r="0" b="0"/>
            <a:pathLst>
              <a:path w="3504" h="4128">
                <a:moveTo>
                  <a:pt x="0" y="4080"/>
                </a:moveTo>
                <a:lnTo>
                  <a:pt x="0" y="4128"/>
                </a:lnTo>
                <a:lnTo>
                  <a:pt x="3504" y="2640"/>
                </a:lnTo>
                <a:lnTo>
                  <a:pt x="2880" y="0"/>
                </a:lnTo>
                <a:lnTo>
                  <a:pt x="2832" y="0"/>
                </a:lnTo>
                <a:lnTo>
                  <a:pt x="3465" y="2619"/>
                </a:lnTo>
                <a:lnTo>
                  <a:pt x="0" y="4080"/>
                </a:lnTo>
                <a:close/>
              </a:path>
            </a:pathLst>
          </a:custGeom>
          <a:noFill/>
          <a:ln w="3175" cap="flat" cmpd="sng" algn="ctr">
            <a:solidFill>
              <a:schemeClr val="accent2">
                <a:alpha val="53000"/>
              </a:schemeClr>
            </a:solid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3" name="Freeform 12"/>
          <p:cNvSpPr>
            <a:spLocks/>
          </p:cNvSpPr>
          <p:nvPr/>
        </p:nvSpPr>
        <p:spPr bwMode="auto">
          <a:xfrm rot="5236414">
            <a:off x="4462128" y="1483600"/>
            <a:ext cx="4114800" cy="118872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6" name="Freeform 15"/>
          <p:cNvSpPr>
            <a:spLocks/>
          </p:cNvSpPr>
          <p:nvPr/>
        </p:nvSpPr>
        <p:spPr bwMode="auto">
          <a:xfrm>
            <a:off x="5943600" y="0"/>
            <a:ext cx="2743200" cy="4267200"/>
          </a:xfrm>
          <a:custGeom>
            <a:avLst>
              <a:gd name="A1" fmla="val 0"/>
              <a:gd name="A2" fmla="val 0"/>
              <a:gd name="A3" fmla="val 0"/>
              <a:gd name="A4" fmla="val 0"/>
              <a:gd name="A5" fmla="val 0"/>
              <a:gd name="A6" fmla="val 0"/>
              <a:gd name="A7" fmla="val 0"/>
              <a:gd name="A8" fmla="val 0"/>
            </a:avLst>
            <a:gdLst/>
            <a:ahLst/>
            <a:cxnLst>
              <a:cxn ang="0">
                <a:pos x="1104" y="0"/>
              </a:cxn>
              <a:cxn ang="0">
                <a:pos x="1728" y="0"/>
              </a:cxn>
              <a:cxn ang="0">
                <a:pos x="0" y="2688"/>
              </a:cxn>
              <a:cxn ang="0">
                <a:pos x="1104" y="0"/>
              </a:cxn>
            </a:cxnLst>
            <a:rect l="0" t="0" r="0" b="0"/>
            <a:pathLst>
              <a:path w="1728" h="2688">
                <a:moveTo>
                  <a:pt x="1104" y="0"/>
                </a:moveTo>
                <a:lnTo>
                  <a:pt x="1728" y="0"/>
                </a:lnTo>
                <a:lnTo>
                  <a:pt x="0" y="2688"/>
                </a:lnTo>
                <a:lnTo>
                  <a:pt x="110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7" name="Freeform 16"/>
          <p:cNvSpPr>
            <a:spLocks/>
          </p:cNvSpPr>
          <p:nvPr/>
        </p:nvSpPr>
        <p:spPr bwMode="auto">
          <a:xfrm>
            <a:off x="5943600" y="4267200"/>
            <a:ext cx="3200400" cy="1143000"/>
          </a:xfrm>
          <a:custGeom>
            <a:avLst>
              <a:gd name="A1" fmla="val 0"/>
              <a:gd name="A2" fmla="val 0"/>
              <a:gd name="A3" fmla="val 0"/>
              <a:gd name="A4" fmla="val 0"/>
              <a:gd name="A5" fmla="val 0"/>
              <a:gd name="A6" fmla="val 0"/>
              <a:gd name="A7" fmla="val 0"/>
              <a:gd name="A8" fmla="val 0"/>
            </a:avLst>
            <a:gdLst/>
            <a:ahLst/>
            <a:cxnLst>
              <a:cxn ang="0">
                <a:pos x="0" y="0"/>
              </a:cxn>
              <a:cxn ang="0">
                <a:pos x="2016" y="240"/>
              </a:cxn>
              <a:cxn ang="0">
                <a:pos x="2016" y="720"/>
              </a:cxn>
              <a:cxn ang="0">
                <a:pos x="0" y="0"/>
              </a:cxn>
            </a:cxnLst>
            <a:rect l="0" t="0" r="0" b="0"/>
            <a:pathLst>
              <a:path w="2016" h="720">
                <a:moveTo>
                  <a:pt x="0" y="0"/>
                </a:moveTo>
                <a:lnTo>
                  <a:pt x="2016" y="240"/>
                </a:lnTo>
                <a:lnTo>
                  <a:pt x="2016" y="720"/>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8" name="Freeform 17"/>
          <p:cNvSpPr>
            <a:spLocks/>
          </p:cNvSpPr>
          <p:nvPr/>
        </p:nvSpPr>
        <p:spPr bwMode="auto">
          <a:xfrm>
            <a:off x="5943600" y="0"/>
            <a:ext cx="1371600" cy="4267200"/>
          </a:xfrm>
          <a:custGeom>
            <a:avLst>
              <a:gd name="A1" fmla="val 0"/>
              <a:gd name="A2" fmla="val 0"/>
              <a:gd name="A3" fmla="val 0"/>
              <a:gd name="A4" fmla="val 0"/>
              <a:gd name="A5" fmla="val 0"/>
              <a:gd name="A6" fmla="val 0"/>
              <a:gd name="A7" fmla="val 0"/>
              <a:gd name="A8" fmla="val 0"/>
            </a:avLst>
            <a:gdLst/>
            <a:ahLst/>
            <a:cxnLst>
              <a:cxn ang="0">
                <a:pos x="864" y="0"/>
              </a:cxn>
              <a:cxn ang="0">
                <a:pos x="0" y="2688"/>
              </a:cxn>
              <a:cxn ang="0">
                <a:pos x="768" y="0"/>
              </a:cxn>
              <a:cxn ang="0">
                <a:pos x="864" y="0"/>
              </a:cxn>
            </a:cxnLst>
            <a:rect l="0" t="0" r="0" b="0"/>
            <a:pathLst>
              <a:path w="864" h="2688">
                <a:moveTo>
                  <a:pt x="864" y="0"/>
                </a:moveTo>
                <a:lnTo>
                  <a:pt x="0" y="2688"/>
                </a:lnTo>
                <a:lnTo>
                  <a:pt x="768" y="0"/>
                </a:lnTo>
                <a:lnTo>
                  <a:pt x="864"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9" name="Freeform 18"/>
          <p:cNvSpPr>
            <a:spLocks/>
          </p:cNvSpPr>
          <p:nvPr/>
        </p:nvSpPr>
        <p:spPr bwMode="auto">
          <a:xfrm>
            <a:off x="5948363" y="4246563"/>
            <a:ext cx="2090737" cy="2611437"/>
          </a:xfrm>
          <a:custGeom>
            <a:avLst>
              <a:gd name="A1" fmla="val 0"/>
              <a:gd name="A2" fmla="val 0"/>
              <a:gd name="A3" fmla="val 0"/>
              <a:gd name="A4" fmla="val 0"/>
              <a:gd name="A5" fmla="val 0"/>
              <a:gd name="A6" fmla="val 0"/>
              <a:gd name="A7" fmla="val 0"/>
              <a:gd name="A8" fmla="val 0"/>
            </a:avLst>
            <a:gdLst/>
            <a:ahLst/>
            <a:cxnLst>
              <a:cxn ang="0">
                <a:pos x="1071" y="1645"/>
              </a:cxn>
              <a:cxn ang="0">
                <a:pos x="1317" y="1645"/>
              </a:cxn>
              <a:cxn ang="0">
                <a:pos x="0" y="0"/>
              </a:cxn>
              <a:cxn ang="0">
                <a:pos x="1071" y="1645"/>
              </a:cxn>
            </a:cxnLst>
            <a:rect l="0" t="0" r="0" b="0"/>
            <a:pathLst>
              <a:path w="1317" h="1645">
                <a:moveTo>
                  <a:pt x="1071" y="1645"/>
                </a:moveTo>
                <a:lnTo>
                  <a:pt x="1317" y="1645"/>
                </a:lnTo>
                <a:lnTo>
                  <a:pt x="0" y="0"/>
                </a:lnTo>
                <a:lnTo>
                  <a:pt x="1071" y="1645"/>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0" name="Freeform 19"/>
          <p:cNvSpPr>
            <a:spLocks/>
          </p:cNvSpPr>
          <p:nvPr/>
        </p:nvSpPr>
        <p:spPr bwMode="auto">
          <a:xfrm>
            <a:off x="5943600" y="4267200"/>
            <a:ext cx="1600200" cy="2590800"/>
          </a:xfrm>
          <a:custGeom>
            <a:avLst>
              <a:gd name="A1" fmla="val 0"/>
              <a:gd name="A2" fmla="val 0"/>
              <a:gd name="A3" fmla="val 0"/>
              <a:gd name="A4" fmla="val 0"/>
              <a:gd name="A5" fmla="val 0"/>
              <a:gd name="A6" fmla="val 0"/>
              <a:gd name="A7" fmla="val 0"/>
              <a:gd name="A8" fmla="val 0"/>
            </a:avLst>
            <a:gdLst/>
            <a:ahLst/>
            <a:cxnLst>
              <a:cxn ang="0">
                <a:pos x="1008" y="1632"/>
              </a:cxn>
              <a:cxn ang="0">
                <a:pos x="0" y="0"/>
              </a:cxn>
              <a:cxn ang="0">
                <a:pos x="960" y="1632"/>
              </a:cxn>
              <a:cxn ang="0">
                <a:pos x="1008" y="1632"/>
              </a:cxn>
            </a:cxnLst>
            <a:rect l="0" t="0" r="0" b="0"/>
            <a:pathLst>
              <a:path w="1008" h="1632">
                <a:moveTo>
                  <a:pt x="1008" y="1632"/>
                </a:moveTo>
                <a:lnTo>
                  <a:pt x="0" y="0"/>
                </a:lnTo>
                <a:lnTo>
                  <a:pt x="960" y="1632"/>
                </a:lnTo>
                <a:lnTo>
                  <a:pt x="1008"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1" name="Freeform 20"/>
          <p:cNvSpPr>
            <a:spLocks/>
          </p:cNvSpPr>
          <p:nvPr/>
        </p:nvSpPr>
        <p:spPr bwMode="auto">
          <a:xfrm>
            <a:off x="5943600" y="1371600"/>
            <a:ext cx="3200400" cy="2895600"/>
          </a:xfrm>
          <a:custGeom>
            <a:avLst>
              <a:gd name="A1" fmla="val 0"/>
              <a:gd name="A2" fmla="val 0"/>
              <a:gd name="A3" fmla="val 0"/>
              <a:gd name="A4" fmla="val 0"/>
              <a:gd name="A5" fmla="val 0"/>
              <a:gd name="A6" fmla="val 0"/>
              <a:gd name="A7" fmla="val 0"/>
              <a:gd name="A8" fmla="val 0"/>
            </a:avLst>
            <a:gdLst/>
            <a:ahLst/>
            <a:cxnLst>
              <a:cxn ang="0">
                <a:pos x="2016" y="0"/>
              </a:cxn>
              <a:cxn ang="0">
                <a:pos x="2016" y="144"/>
              </a:cxn>
              <a:cxn ang="0">
                <a:pos x="0" y="1824"/>
              </a:cxn>
              <a:cxn ang="0">
                <a:pos x="2016" y="0"/>
              </a:cxn>
            </a:cxnLst>
            <a:rect l="0" t="0" r="0" b="0"/>
            <a:pathLst>
              <a:path w="2016" h="1824">
                <a:moveTo>
                  <a:pt x="2016" y="0"/>
                </a:moveTo>
                <a:lnTo>
                  <a:pt x="2016" y="144"/>
                </a:lnTo>
                <a:lnTo>
                  <a:pt x="0" y="1824"/>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2" name="Freeform 21"/>
          <p:cNvSpPr>
            <a:spLocks/>
          </p:cNvSpPr>
          <p:nvPr/>
        </p:nvSpPr>
        <p:spPr bwMode="auto">
          <a:xfrm>
            <a:off x="5943600" y="1752600"/>
            <a:ext cx="3200400" cy="2514600"/>
          </a:xfrm>
          <a:custGeom>
            <a:avLst>
              <a:gd name="A1" fmla="val 0"/>
              <a:gd name="A2" fmla="val 0"/>
              <a:gd name="A3" fmla="val 0"/>
              <a:gd name="A4" fmla="val 0"/>
              <a:gd name="A5" fmla="val 0"/>
              <a:gd name="A6" fmla="val 0"/>
              <a:gd name="A7" fmla="val 0"/>
              <a:gd name="A8" fmla="val 0"/>
            </a:avLst>
            <a:gdLst/>
            <a:ahLst/>
            <a:cxnLst>
              <a:cxn ang="0">
                <a:pos x="2016" y="0"/>
              </a:cxn>
              <a:cxn ang="0">
                <a:pos x="0" y="1584"/>
              </a:cxn>
              <a:cxn ang="0">
                <a:pos x="2016" y="48"/>
              </a:cxn>
              <a:cxn ang="0">
                <a:pos x="2016" y="0"/>
              </a:cxn>
            </a:cxnLst>
            <a:rect l="0" t="0" r="0" b="0"/>
            <a:pathLst>
              <a:path w="2016" h="1584">
                <a:moveTo>
                  <a:pt x="2016" y="0"/>
                </a:moveTo>
                <a:lnTo>
                  <a:pt x="0" y="1584"/>
                </a:lnTo>
                <a:lnTo>
                  <a:pt x="2016" y="48"/>
                </a:lnTo>
                <a:lnTo>
                  <a:pt x="2016"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3" name="Freeform 22"/>
          <p:cNvSpPr>
            <a:spLocks/>
          </p:cNvSpPr>
          <p:nvPr/>
        </p:nvSpPr>
        <p:spPr bwMode="auto">
          <a:xfrm>
            <a:off x="990600" y="4267200"/>
            <a:ext cx="4953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120" y="0"/>
              </a:cxn>
              <a:cxn ang="0">
                <a:pos x="1056" y="1632"/>
              </a:cxn>
              <a:cxn ang="0">
                <a:pos x="0" y="1632"/>
              </a:cxn>
            </a:cxnLst>
            <a:rect l="0" t="0" r="0" b="0"/>
            <a:pathLst>
              <a:path w="3120" h="1632">
                <a:moveTo>
                  <a:pt x="0" y="1632"/>
                </a:moveTo>
                <a:lnTo>
                  <a:pt x="3120" y="0"/>
                </a:lnTo>
                <a:lnTo>
                  <a:pt x="1056"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4" name="Freeform 23"/>
          <p:cNvSpPr>
            <a:spLocks/>
          </p:cNvSpPr>
          <p:nvPr/>
        </p:nvSpPr>
        <p:spPr bwMode="auto">
          <a:xfrm>
            <a:off x="533400" y="4267200"/>
            <a:ext cx="5334000" cy="2590800"/>
          </a:xfrm>
          <a:custGeom>
            <a:avLst>
              <a:gd name="A1" fmla="val 0"/>
              <a:gd name="A2" fmla="val 0"/>
              <a:gd name="A3" fmla="val 0"/>
              <a:gd name="A4" fmla="val 0"/>
              <a:gd name="A5" fmla="val 0"/>
              <a:gd name="A6" fmla="val 0"/>
              <a:gd name="A7" fmla="val 0"/>
              <a:gd name="A8" fmla="val 0"/>
            </a:avLst>
            <a:gdLst/>
            <a:ahLst/>
            <a:cxnLst>
              <a:cxn ang="0">
                <a:pos x="0" y="1632"/>
              </a:cxn>
              <a:cxn ang="0">
                <a:pos x="3360" y="0"/>
              </a:cxn>
              <a:cxn ang="0">
                <a:pos x="144" y="1632"/>
              </a:cxn>
              <a:cxn ang="0">
                <a:pos x="0" y="1632"/>
              </a:cxn>
            </a:cxnLst>
            <a:rect l="0" t="0" r="0" b="0"/>
            <a:pathLst>
              <a:path w="3360" h="1632">
                <a:moveTo>
                  <a:pt x="0" y="1632"/>
                </a:moveTo>
                <a:lnTo>
                  <a:pt x="3360" y="0"/>
                </a:lnTo>
                <a:lnTo>
                  <a:pt x="144" y="1632"/>
                </a:lnTo>
                <a:lnTo>
                  <a:pt x="0" y="1632"/>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25" name="Freeform 24"/>
          <p:cNvSpPr>
            <a:spLocks/>
          </p:cNvSpPr>
          <p:nvPr/>
        </p:nvSpPr>
        <p:spPr bwMode="auto">
          <a:xfrm>
            <a:off x="366824" y="2438400"/>
            <a:ext cx="5638800" cy="1828800"/>
          </a:xfrm>
          <a:custGeom>
            <a:avLst>
              <a:gd name="A1" fmla="val 0"/>
              <a:gd name="A2" fmla="val 0"/>
              <a:gd name="A3" fmla="val 0"/>
              <a:gd name="A4" fmla="val 0"/>
              <a:gd name="A5" fmla="val 0"/>
              <a:gd name="A6" fmla="val 0"/>
              <a:gd name="A7" fmla="val 0"/>
              <a:gd name="A8" fmla="val 0"/>
            </a:avLst>
            <a:gdLst/>
            <a:ahLst/>
            <a:cxnLst>
              <a:cxn ang="0">
                <a:pos x="0" y="0"/>
              </a:cxn>
              <a:cxn ang="0">
                <a:pos x="3552" y="1152"/>
              </a:cxn>
              <a:cxn ang="0">
                <a:pos x="0" y="384"/>
              </a:cxn>
              <a:cxn ang="0">
                <a:pos x="0" y="0"/>
              </a:cxn>
            </a:cxnLst>
            <a:rect l="0" t="0" r="0" b="0"/>
            <a:pathLst>
              <a:path w="3552" h="1152">
                <a:moveTo>
                  <a:pt x="0" y="0"/>
                </a:moveTo>
                <a:lnTo>
                  <a:pt x="3504" y="1152"/>
                </a:lnTo>
                <a:lnTo>
                  <a:pt x="0" y="384"/>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cs typeface="+mn-cs"/>
            </a:endParaRPr>
          </a:p>
        </p:txBody>
      </p:sp>
      <p:sp>
        <p:nvSpPr>
          <p:cNvPr id="26" name="Freeform 25"/>
          <p:cNvSpPr>
            <a:spLocks/>
          </p:cNvSpPr>
          <p:nvPr/>
        </p:nvSpPr>
        <p:spPr bwMode="auto">
          <a:xfrm>
            <a:off x="366824" y="2133600"/>
            <a:ext cx="5638800" cy="2133600"/>
          </a:xfrm>
          <a:custGeom>
            <a:avLst>
              <a:gd name="A1" fmla="val 0"/>
              <a:gd name="A2" fmla="val 0"/>
              <a:gd name="A3" fmla="val 0"/>
              <a:gd name="A4" fmla="val 0"/>
              <a:gd name="A5" fmla="val 0"/>
              <a:gd name="A6" fmla="val 0"/>
              <a:gd name="A7" fmla="val 0"/>
              <a:gd name="A8" fmla="val 0"/>
            </a:avLst>
            <a:gdLst/>
            <a:ahLst/>
            <a:cxnLst>
              <a:cxn ang="0">
                <a:pos x="0" y="0"/>
              </a:cxn>
              <a:cxn ang="0">
                <a:pos x="3552" y="1344"/>
              </a:cxn>
              <a:cxn ang="0">
                <a:pos x="0" y="48"/>
              </a:cxn>
              <a:cxn ang="0">
                <a:pos x="0" y="0"/>
              </a:cxn>
            </a:cxnLst>
            <a:rect l="0" t="0" r="0" b="0"/>
            <a:pathLst>
              <a:path w="3552" h="1344">
                <a:moveTo>
                  <a:pt x="0" y="0"/>
                </a:moveTo>
                <a:lnTo>
                  <a:pt x="3552" y="1344"/>
                </a:lnTo>
                <a:lnTo>
                  <a:pt x="0" y="48"/>
                </a:lnTo>
                <a:lnTo>
                  <a:pt x="0" y="0"/>
                </a:lnTo>
                <a:close/>
              </a:path>
            </a:pathLst>
          </a:custGeom>
          <a:solidFill>
            <a:schemeClr val="bg2">
              <a:tint val="95000"/>
              <a:satMod val="20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cs typeface="+mn-cs"/>
            </a:endParaRPr>
          </a:p>
        </p:txBody>
      </p:sp>
      <p:sp>
        <p:nvSpPr>
          <p:cNvPr id="27" name="Freeform 26"/>
          <p:cNvSpPr>
            <a:spLocks/>
          </p:cNvSpPr>
          <p:nvPr/>
        </p:nvSpPr>
        <p:spPr bwMode="auto">
          <a:xfrm>
            <a:off x="4572000" y="4267200"/>
            <a:ext cx="1371600" cy="2590800"/>
          </a:xfrm>
          <a:custGeom>
            <a:avLst>
              <a:gd name="A1" fmla="val 0"/>
              <a:gd name="A2" fmla="val 0"/>
              <a:gd name="A3" fmla="val 0"/>
              <a:gd name="A4" fmla="val 0"/>
              <a:gd name="A5" fmla="val 0"/>
              <a:gd name="A6" fmla="val 0"/>
              <a:gd name="A7" fmla="val 0"/>
              <a:gd name="A8" fmla="val 0"/>
            </a:avLst>
            <a:gdLst/>
            <a:ahLst/>
            <a:cxnLst>
              <a:cxn ang="0">
                <a:pos x="0" y="1632"/>
              </a:cxn>
              <a:cxn ang="0">
                <a:pos x="96" y="1632"/>
              </a:cxn>
              <a:cxn ang="0">
                <a:pos x="864" y="0"/>
              </a:cxn>
              <a:cxn ang="0">
                <a:pos x="0" y="1632"/>
              </a:cxn>
            </a:cxnLst>
            <a:rect l="0" t="0" r="0" b="0"/>
            <a:pathLst>
              <a:path w="864" h="1632">
                <a:moveTo>
                  <a:pt x="0" y="1632"/>
                </a:moveTo>
                <a:lnTo>
                  <a:pt x="96" y="1632"/>
                </a:lnTo>
                <a:lnTo>
                  <a:pt x="864" y="0"/>
                </a:lnTo>
                <a:lnTo>
                  <a:pt x="0" y="1632"/>
                </a:lnTo>
                <a:close/>
              </a:path>
            </a:pathLst>
          </a:custGeom>
          <a:solidFill>
            <a:schemeClr val="bg2">
              <a:tint val="95000"/>
              <a:satMod val="180000"/>
              <a:alpha val="3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3" name="Text Placeholder 2"/>
          <p:cNvSpPr>
            <a:spLocks noGrp="1"/>
          </p:cNvSpPr>
          <p:nvPr>
            <p:ph type="body" idx="1" hasCustomPrompt="1"/>
          </p:nvPr>
        </p:nvSpPr>
        <p:spPr>
          <a:xfrm>
            <a:off x="683568" y="1628800"/>
            <a:ext cx="4369154" cy="3960440"/>
          </a:xfrm>
        </p:spPr>
        <p:txBody>
          <a:bodyPr lIns="82296" tIns="45720" bIns="0" anchor="t">
            <a:normAutofit/>
          </a:bodyPr>
          <a:lstStyle>
            <a:lvl1pPr marL="273050" indent="-219075">
              <a:buFont typeface="Arial" pitchFamily="34" charset="0"/>
              <a:buChar char="•"/>
              <a:defRPr sz="3200" b="1">
                <a:solidFill>
                  <a:schemeClr val="accent6">
                    <a:lumMod val="20000"/>
                    <a:lumOff val="80000"/>
                  </a:schemeClr>
                </a:solidFill>
                <a:cs typeface="+mn-cs"/>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dirty="0" smtClean="0"/>
              <a:t>Click to edit Master text  styles</a:t>
            </a:r>
          </a:p>
        </p:txBody>
      </p:sp>
      <p:sp>
        <p:nvSpPr>
          <p:cNvPr id="4" name="Date Placeholder 3"/>
          <p:cNvSpPr>
            <a:spLocks noGrp="1"/>
          </p:cNvSpPr>
          <p:nvPr>
            <p:ph type="dt" sz="half" idx="10"/>
          </p:nvPr>
        </p:nvSpPr>
        <p:spPr/>
        <p:txBody>
          <a:bodyPr/>
          <a:lstStyle>
            <a:extLst/>
          </a:lstStyle>
          <a:p>
            <a:endParaRPr lang="he-IL"/>
          </a:p>
        </p:txBody>
      </p:sp>
      <p:sp>
        <p:nvSpPr>
          <p:cNvPr id="5" name="Footer Placeholder 4"/>
          <p:cNvSpPr>
            <a:spLocks noGrp="1"/>
          </p:cNvSpPr>
          <p:nvPr>
            <p:ph type="ftr" sz="quarter" idx="11"/>
          </p:nvPr>
        </p:nvSpPr>
        <p:spPr/>
        <p:txBody>
          <a:bodyPr/>
          <a:lstStyle>
            <a:extLst/>
          </a:lstStyle>
          <a:p>
            <a:endParaRPr lang="he-IL"/>
          </a:p>
        </p:txBody>
      </p:sp>
      <p:sp>
        <p:nvSpPr>
          <p:cNvPr id="6" name="Slide Number Placeholder 5"/>
          <p:cNvSpPr>
            <a:spLocks noGrp="1"/>
          </p:cNvSpPr>
          <p:nvPr>
            <p:ph type="sldNum" sz="quarter" idx="12"/>
          </p:nvPr>
        </p:nvSpPr>
        <p:spPr>
          <a:xfrm>
            <a:off x="179512" y="6381328"/>
            <a:ext cx="457200" cy="365125"/>
          </a:xfrm>
        </p:spPr>
        <p:txBody>
          <a:bodyPr/>
          <a:lstStyle>
            <a:lvl1pPr>
              <a:defRPr sz="1400"/>
            </a:lvl1pPr>
            <a:extLst/>
          </a:lstStyle>
          <a:p>
            <a:fld id="{1590D9F2-4194-46D2-9071-07E31CEB1804}" type="slidenum">
              <a:rPr lang="he-IL" smtClean="0"/>
              <a:pPr/>
              <a:t>‹#›</a:t>
            </a:fld>
            <a:endParaRPr lang="he-IL"/>
          </a:p>
        </p:txBody>
      </p:sp>
      <p:sp>
        <p:nvSpPr>
          <p:cNvPr id="7" name="Rectangle 6"/>
          <p:cNvSpPr/>
          <p:nvPr/>
        </p:nvSpPr>
        <p:spPr>
          <a:xfrm>
            <a:off x="363160" y="402264"/>
            <a:ext cx="8503920" cy="886265"/>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706902" y="512064"/>
            <a:ext cx="8156448" cy="777240"/>
          </a:xfrm>
        </p:spPr>
        <p:txBody>
          <a:bodyPr tIns="64008"/>
          <a:lstStyle>
            <a:lvl1pPr algn="ctr">
              <a:buNone/>
              <a:defRPr sz="4400" b="1" cap="none" spc="-150" baseline="0"/>
            </a:lvl1pPr>
            <a:extLst/>
          </a:lstStyle>
          <a:p>
            <a:r>
              <a:rPr kumimoji="0" lang="en-US" dirty="0" smtClean="0"/>
              <a:t>Click to edit Master title style</a:t>
            </a:r>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512064"/>
            <a:ext cx="8229600" cy="914400"/>
          </a:xfrm>
        </p:spPr>
        <p:txBody>
          <a:bodyPr/>
          <a:lstStyle>
            <a:extLst/>
          </a:lstStyle>
          <a:p>
            <a:r>
              <a:rPr lang="en-US" dirty="0" smtClean="0"/>
              <a:t>Click to edit Master title style</a:t>
            </a:r>
            <a:endParaRPr lang="en-US" dirty="0"/>
          </a:p>
        </p:txBody>
      </p:sp>
      <p:sp>
        <p:nvSpPr>
          <p:cNvPr id="3" name="Content Placeholder 2"/>
          <p:cNvSpPr>
            <a:spLocks noGrp="1"/>
          </p:cNvSpPr>
          <p:nvPr>
            <p:ph sz="half" idx="1"/>
          </p:nvPr>
        </p:nvSpPr>
        <p:spPr>
          <a:xfrm>
            <a:off x="464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55344" y="1770501"/>
            <a:ext cx="4038600" cy="4525963"/>
          </a:xfrm>
        </p:spPr>
        <p:txBody>
          <a:bodyPr/>
          <a:lstStyle>
            <a:lvl1pPr>
              <a:defRPr sz="2800"/>
            </a:lvl1pPr>
            <a:lvl2pPr>
              <a:defRPr sz="2400"/>
            </a:lvl2pPr>
            <a:lvl3pPr>
              <a:defRPr sz="2000"/>
            </a:lvl3pPr>
            <a:lvl4pPr>
              <a:defRPr sz="1800"/>
            </a:lvl4pPr>
            <a:lvl5pPr>
              <a:defRPr sz="18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extLst/>
          </a:lstStyle>
          <a:p>
            <a:pPr>
              <a:defRPr/>
            </a:pPr>
            <a:endParaRPr lang="he-IL"/>
          </a:p>
        </p:txBody>
      </p:sp>
      <p:sp>
        <p:nvSpPr>
          <p:cNvPr id="6" name="Footer Placeholder 5"/>
          <p:cNvSpPr>
            <a:spLocks noGrp="1"/>
          </p:cNvSpPr>
          <p:nvPr>
            <p:ph type="ftr" sz="quarter" idx="11"/>
          </p:nvPr>
        </p:nvSpPr>
        <p:spPr/>
        <p:txBody>
          <a:bodyPr/>
          <a:lstStyle>
            <a:lvl1pPr>
              <a:defRPr/>
            </a:lvl1pPr>
            <a:extLst/>
          </a:lstStyle>
          <a:p>
            <a:pPr>
              <a:defRPr/>
            </a:pPr>
            <a:endParaRPr lang="he-IL"/>
          </a:p>
        </p:txBody>
      </p:sp>
      <p:sp>
        <p:nvSpPr>
          <p:cNvPr id="7" name="Slide Number Placeholder 6"/>
          <p:cNvSpPr>
            <a:spLocks noGrp="1"/>
          </p:cNvSpPr>
          <p:nvPr>
            <p:ph type="sldNum" sz="quarter" idx="12"/>
          </p:nvPr>
        </p:nvSpPr>
        <p:spPr/>
        <p:txBody>
          <a:bodyPr/>
          <a:lstStyle>
            <a:lvl1pPr>
              <a:defRPr/>
            </a:lvl1pPr>
            <a:extLst/>
          </a:lstStyle>
          <a:p>
            <a:pPr>
              <a:defRPr/>
            </a:pPr>
            <a:fld id="{7C6B6A18-2932-40BA-86B8-5E434F6A2CAA}" type="slidenum">
              <a:rPr lang="he-IL"/>
              <a:pPr>
                <a:defRPr/>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7" name="Rectangle 24"/>
          <p:cNvSpPr/>
          <p:nvPr/>
        </p:nvSpPr>
        <p:spPr>
          <a:xfrm>
            <a:off x="0" y="401638"/>
            <a:ext cx="8867775" cy="887412"/>
          </a:xfrm>
          <a:prstGeom prst="rect">
            <a:avLst/>
          </a:prstGeom>
          <a:solidFill>
            <a:schemeClr val="bg2">
              <a:tint val="95000"/>
              <a:satMod val="180000"/>
              <a:alpha val="4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8" name="Rectangle 15"/>
          <p:cNvSpPr/>
          <p:nvPr/>
        </p:nvSpPr>
        <p:spPr>
          <a:xfrm>
            <a:off x="87313" y="681038"/>
            <a:ext cx="460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9" name="Rectangle 16"/>
          <p:cNvSpPr/>
          <p:nvPr/>
        </p:nvSpPr>
        <p:spPr>
          <a:xfrm>
            <a:off x="47625" y="681038"/>
            <a:ext cx="26988"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0" name="Rectangle 17"/>
          <p:cNvSpPr/>
          <p:nvPr/>
        </p:nvSpPr>
        <p:spPr>
          <a:xfrm>
            <a:off x="28575"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1" name="Rectangle 18"/>
          <p:cNvSpPr/>
          <p:nvPr/>
        </p:nvSpPr>
        <p:spPr>
          <a:xfrm>
            <a:off x="0"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2" name="Rectangle 19"/>
          <p:cNvSpPr/>
          <p:nvPr/>
        </p:nvSpPr>
        <p:spPr>
          <a:xfrm flipH="1">
            <a:off x="149225"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3" name="Rectangle 20"/>
          <p:cNvSpPr/>
          <p:nvPr/>
        </p:nvSpPr>
        <p:spPr>
          <a:xfrm flipH="1">
            <a:off x="188913" y="681038"/>
            <a:ext cx="2857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4" name="Rectangle 21"/>
          <p:cNvSpPr/>
          <p:nvPr/>
        </p:nvSpPr>
        <p:spPr>
          <a:xfrm flipH="1">
            <a:off x="227013" y="681038"/>
            <a:ext cx="9525"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sp>
        <p:nvSpPr>
          <p:cNvPr id="15" name="Rectangle 28"/>
          <p:cNvSpPr/>
          <p:nvPr/>
        </p:nvSpPr>
        <p:spPr>
          <a:xfrm flipH="1">
            <a:off x="255588" y="681038"/>
            <a:ext cx="7937"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16" name="Rectangle 29"/>
          <p:cNvSpPr/>
          <p:nvPr/>
        </p:nvSpPr>
        <p:spPr>
          <a:xfrm>
            <a:off x="279400" y="681038"/>
            <a:ext cx="36513" cy="365125"/>
          </a:xfrm>
          <a:prstGeom prst="rect">
            <a:avLst/>
          </a:prstGeom>
          <a:solidFill>
            <a:schemeClr val="bg2"/>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dirty="0"/>
          </a:p>
        </p:txBody>
      </p:sp>
      <p:sp>
        <p:nvSpPr>
          <p:cNvPr id="2" name="Title 1"/>
          <p:cNvSpPr>
            <a:spLocks noGrp="1"/>
          </p:cNvSpPr>
          <p:nvPr>
            <p:ph type="title"/>
          </p:nvPr>
        </p:nvSpPr>
        <p:spPr>
          <a:xfrm>
            <a:off x="504824" y="512064"/>
            <a:ext cx="7772400" cy="914400"/>
          </a:xfrm>
        </p:spPr>
        <p:txBody>
          <a:bodyPr/>
          <a:lstStyle>
            <a:lvl1pPr>
              <a:defRPr sz="4000"/>
            </a:lvl1pPr>
            <a:extLst/>
          </a:lstStyle>
          <a:p>
            <a:r>
              <a:rPr lang="en-US" smtClean="0"/>
              <a:t>Click to edit Master title style</a:t>
            </a:r>
            <a:endParaRPr lang="en-US"/>
          </a:p>
        </p:txBody>
      </p:sp>
      <p:sp>
        <p:nvSpPr>
          <p:cNvPr id="3" name="Text Placeholder 2"/>
          <p:cNvSpPr>
            <a:spLocks noGrp="1"/>
          </p:cNvSpPr>
          <p:nvPr>
            <p:ph type="body" idx="1"/>
          </p:nvPr>
        </p:nvSpPr>
        <p:spPr>
          <a:xfrm>
            <a:off x="457200" y="1809750"/>
            <a:ext cx="4040188" cy="639762"/>
          </a:xfrm>
        </p:spPr>
        <p:txBody>
          <a:bodyPr anchor="ctr"/>
          <a:lstStyle>
            <a:lvl1pPr marL="73152" indent="0" algn="l">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4" name="Text Placeholder 3"/>
          <p:cNvSpPr>
            <a:spLocks noGrp="1"/>
          </p:cNvSpPr>
          <p:nvPr>
            <p:ph type="body" sz="half" idx="3"/>
          </p:nvPr>
        </p:nvSpPr>
        <p:spPr>
          <a:xfrm>
            <a:off x="4645025" y="1809750"/>
            <a:ext cx="4041775" cy="639762"/>
          </a:xfrm>
        </p:spPr>
        <p:txBody>
          <a:bodyPr anchor="ctr"/>
          <a:lstStyle>
            <a:lvl1pPr marL="73152" indent="0">
              <a:buNone/>
              <a:defRPr sz="2400" b="1">
                <a:solidFill>
                  <a:schemeClr val="accent2"/>
                </a:solidFill>
              </a:defRPr>
            </a:lvl1pPr>
            <a:lvl2pPr>
              <a:buNone/>
              <a:defRPr sz="2000" b="1"/>
            </a:lvl2pPr>
            <a:lvl3pPr>
              <a:buNone/>
              <a:defRPr sz="1800" b="1"/>
            </a:lvl3pPr>
            <a:lvl4pPr>
              <a:buNone/>
              <a:defRPr sz="1600" b="1"/>
            </a:lvl4pPr>
            <a:lvl5pPr>
              <a:buNone/>
              <a:defRPr sz="1600" b="1"/>
            </a:lvl5pPr>
            <a:extLst/>
          </a:lstStyle>
          <a:p>
            <a:pPr lvl="0"/>
            <a:r>
              <a:rPr lang="en-US" smtClean="0"/>
              <a:t>Click to edit Master text styles</a:t>
            </a:r>
          </a:p>
        </p:txBody>
      </p:sp>
      <p:sp>
        <p:nvSpPr>
          <p:cNvPr id="5" name="Content Placeholder 4"/>
          <p:cNvSpPr>
            <a:spLocks noGrp="1"/>
          </p:cNvSpPr>
          <p:nvPr>
            <p:ph sz="quarter" idx="2"/>
          </p:nvPr>
        </p:nvSpPr>
        <p:spPr>
          <a:xfrm>
            <a:off x="457200" y="2459037"/>
            <a:ext cx="4040188" cy="3959352"/>
          </a:xfrm>
        </p:spPr>
        <p:txBody>
          <a:bodyPr/>
          <a:lstStyle>
            <a:lvl1pPr>
              <a:defRPr sz="2400"/>
            </a:lvl1pPr>
            <a:lvl2pPr>
              <a:defRPr sz="2000"/>
            </a:lvl2pPr>
            <a:lvl3pPr>
              <a:defRPr sz="1800"/>
            </a:lvl3pPr>
            <a:lvl4pPr>
              <a:defRPr sz="1600"/>
            </a:lvl4pPr>
            <a:lvl5pPr>
              <a:defRPr sz="1600"/>
            </a:lvl5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459037"/>
            <a:ext cx="4041775" cy="3959352"/>
          </a:xfrm>
        </p:spPr>
        <p:txBody>
          <a:bodyPr/>
          <a:lstStyle>
            <a:lvl1pPr>
              <a:defRPr sz="2400"/>
            </a:lvl1pPr>
            <a:lvl2pPr>
              <a:defRPr sz="2000"/>
            </a:lvl2pPr>
            <a:lvl3pPr>
              <a:defRPr sz="1800"/>
            </a:lvl3pPr>
            <a:lvl4pPr>
              <a:defRPr sz="1600"/>
            </a:lvl4pPr>
            <a:lvl5pPr>
              <a:defRPr sz="16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7" name="Date Placeholder 6"/>
          <p:cNvSpPr>
            <a:spLocks noGrp="1"/>
          </p:cNvSpPr>
          <p:nvPr>
            <p:ph type="dt" sz="half" idx="10"/>
          </p:nvPr>
        </p:nvSpPr>
        <p:spPr/>
        <p:txBody>
          <a:bodyPr/>
          <a:lstStyle>
            <a:lvl1pPr>
              <a:defRPr/>
            </a:lvl1pPr>
            <a:extLst/>
          </a:lstStyle>
          <a:p>
            <a:pPr>
              <a:defRPr/>
            </a:pPr>
            <a:endParaRPr lang="he-IL"/>
          </a:p>
        </p:txBody>
      </p:sp>
      <p:sp>
        <p:nvSpPr>
          <p:cNvPr id="18" name="Footer Placeholder 7"/>
          <p:cNvSpPr>
            <a:spLocks noGrp="1"/>
          </p:cNvSpPr>
          <p:nvPr>
            <p:ph type="ftr" sz="quarter" idx="11"/>
          </p:nvPr>
        </p:nvSpPr>
        <p:spPr/>
        <p:txBody>
          <a:bodyPr/>
          <a:lstStyle>
            <a:lvl1pPr>
              <a:defRPr/>
            </a:lvl1pPr>
            <a:extLst/>
          </a:lstStyle>
          <a:p>
            <a:pPr>
              <a:defRPr/>
            </a:pPr>
            <a:endParaRPr lang="he-IL"/>
          </a:p>
        </p:txBody>
      </p:sp>
      <p:sp>
        <p:nvSpPr>
          <p:cNvPr id="19" name="Slide Number Placeholder 8"/>
          <p:cNvSpPr>
            <a:spLocks noGrp="1"/>
          </p:cNvSpPr>
          <p:nvPr>
            <p:ph type="sldNum" sz="quarter" idx="12"/>
          </p:nvPr>
        </p:nvSpPr>
        <p:spPr/>
        <p:txBody>
          <a:bodyPr/>
          <a:lstStyle>
            <a:lvl1pPr>
              <a:defRPr/>
            </a:lvl1pPr>
            <a:extLst/>
          </a:lstStyle>
          <a:p>
            <a:pPr>
              <a:defRPr/>
            </a:pPr>
            <a:fld id="{E36ED77A-2F1A-4A60-BEE9-BBDE4214051F}" type="slidenum">
              <a:rPr lang="he-IL"/>
              <a:pPr>
                <a:defRPr/>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914400" y="512064"/>
            <a:ext cx="7772400" cy="914400"/>
          </a:xfrm>
        </p:spPr>
        <p:txBody>
          <a:bodyPr/>
          <a:lstStyle>
            <a:lvl1pPr>
              <a:defRPr sz="4000" cap="none" baseline="0"/>
            </a:lvl1pPr>
            <a:extLst/>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extLst/>
          </a:lstStyle>
          <a:p>
            <a:pPr>
              <a:defRPr/>
            </a:pPr>
            <a:endParaRPr lang="he-IL"/>
          </a:p>
        </p:txBody>
      </p:sp>
      <p:sp>
        <p:nvSpPr>
          <p:cNvPr id="4" name="Footer Placeholder 3"/>
          <p:cNvSpPr>
            <a:spLocks noGrp="1"/>
          </p:cNvSpPr>
          <p:nvPr>
            <p:ph type="ftr" sz="quarter" idx="11"/>
          </p:nvPr>
        </p:nvSpPr>
        <p:spPr/>
        <p:txBody>
          <a:bodyPr/>
          <a:lstStyle>
            <a:lvl1pPr>
              <a:defRPr/>
            </a:lvl1pPr>
            <a:extLst/>
          </a:lstStyle>
          <a:p>
            <a:pPr>
              <a:defRPr/>
            </a:pPr>
            <a:endParaRPr lang="he-IL"/>
          </a:p>
        </p:txBody>
      </p:sp>
      <p:sp>
        <p:nvSpPr>
          <p:cNvPr id="5" name="Slide Number Placeholder 4"/>
          <p:cNvSpPr>
            <a:spLocks noGrp="1"/>
          </p:cNvSpPr>
          <p:nvPr>
            <p:ph type="sldNum" sz="quarter" idx="12"/>
          </p:nvPr>
        </p:nvSpPr>
        <p:spPr>
          <a:xfrm>
            <a:off x="395288" y="6381750"/>
            <a:ext cx="457200" cy="365125"/>
          </a:xfrm>
        </p:spPr>
        <p:txBody>
          <a:bodyPr/>
          <a:lstStyle>
            <a:lvl1pPr>
              <a:defRPr/>
            </a:lvl1pPr>
            <a:extLst/>
          </a:lstStyle>
          <a:p>
            <a:pPr>
              <a:defRPr/>
            </a:pPr>
            <a:fld id="{ECD479AE-1D9F-43BD-A115-392706941EC4}" type="slidenum">
              <a:rPr lang="he-IL"/>
              <a:pPr>
                <a:defRPr/>
              </a:pPr>
              <a:t>‹#›</a:t>
            </a:fld>
            <a:endParaRPr lang="he-I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273050"/>
            <a:ext cx="8229600" cy="1162050"/>
          </a:xfrm>
        </p:spPr>
        <p:txBody>
          <a:bodyPr anchor="ctr"/>
          <a:lstStyle>
            <a:lvl1pPr algn="l">
              <a:buNone/>
              <a:defRPr sz="3600" b="0"/>
            </a:lvl1pPr>
            <a:extLst/>
          </a:lstStyle>
          <a:p>
            <a:r>
              <a:rPr lang="en-US" smtClean="0"/>
              <a:t>Click to edit Master title style</a:t>
            </a:r>
            <a:endParaRPr lang="en-US"/>
          </a:p>
        </p:txBody>
      </p:sp>
      <p:sp>
        <p:nvSpPr>
          <p:cNvPr id="3" name="Text Placeholder 2"/>
          <p:cNvSpPr>
            <a:spLocks noGrp="1"/>
          </p:cNvSpPr>
          <p:nvPr>
            <p:ph type="body" idx="2"/>
          </p:nvPr>
        </p:nvSpPr>
        <p:spPr>
          <a:xfrm>
            <a:off x="685800" y="1435100"/>
            <a:ext cx="2514600" cy="4572000"/>
          </a:xfrm>
        </p:spPr>
        <p:txBody>
          <a:bodyPr/>
          <a:lstStyle>
            <a:lvl1pPr marL="54864" indent="0">
              <a:buNone/>
              <a:defRPr sz="1800"/>
            </a:lvl1pPr>
            <a:lvl2pPr>
              <a:buNone/>
              <a:defRPr sz="1200"/>
            </a:lvl2pPr>
            <a:lvl3pPr>
              <a:buNone/>
              <a:defRPr sz="1000"/>
            </a:lvl3pPr>
            <a:lvl4pPr>
              <a:buNone/>
              <a:defRPr sz="900"/>
            </a:lvl4pPr>
            <a:lvl5pPr>
              <a:buNone/>
              <a:defRPr sz="900"/>
            </a:lvl5pPr>
            <a:extLst/>
          </a:lstStyle>
          <a:p>
            <a:pPr lvl="0"/>
            <a:r>
              <a:rPr lang="en-US" smtClean="0"/>
              <a:t>Click to edit Master text styles</a:t>
            </a:r>
          </a:p>
        </p:txBody>
      </p:sp>
      <p:sp>
        <p:nvSpPr>
          <p:cNvPr id="4" name="Content Placeholder 3"/>
          <p:cNvSpPr>
            <a:spLocks noGrp="1"/>
          </p:cNvSpPr>
          <p:nvPr>
            <p:ph sz="half" idx="1"/>
          </p:nvPr>
        </p:nvSpPr>
        <p:spPr>
          <a:xfrm>
            <a:off x="3429000" y="1435100"/>
            <a:ext cx="5486400" cy="4572000"/>
          </a:xfrm>
        </p:spPr>
        <p:txBody>
          <a:bodyPr/>
          <a:lstStyle>
            <a:lvl1pPr>
              <a:defRPr sz="3000"/>
            </a:lvl1pPr>
            <a:lvl2pPr>
              <a:defRPr sz="2800"/>
            </a:lvl2pPr>
            <a:lvl3pPr>
              <a:defRPr sz="2400"/>
            </a:lvl3pPr>
            <a:lvl4pPr>
              <a:defRPr sz="2000"/>
            </a:lvl4pPr>
            <a:lvl5pPr>
              <a:defRPr sz="2000"/>
            </a:lvl5pPr>
            <a:extLs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3"/>
          <p:cNvSpPr>
            <a:spLocks noGrp="1"/>
          </p:cNvSpPr>
          <p:nvPr>
            <p:ph type="dt" sz="half" idx="10"/>
          </p:nvPr>
        </p:nvSpPr>
        <p:spPr/>
        <p:txBody>
          <a:bodyPr/>
          <a:lstStyle>
            <a:lvl1pPr>
              <a:defRPr/>
            </a:lvl1pPr>
          </a:lstStyle>
          <a:p>
            <a:pPr>
              <a:defRPr/>
            </a:pPr>
            <a:endParaRPr lang="he-IL"/>
          </a:p>
        </p:txBody>
      </p:sp>
      <p:sp>
        <p:nvSpPr>
          <p:cNvPr id="6" name="Footer Placeholder 2"/>
          <p:cNvSpPr>
            <a:spLocks noGrp="1"/>
          </p:cNvSpPr>
          <p:nvPr>
            <p:ph type="ftr" sz="quarter" idx="11"/>
          </p:nvPr>
        </p:nvSpPr>
        <p:spPr/>
        <p:txBody>
          <a:bodyPr/>
          <a:lstStyle>
            <a:lvl1pPr>
              <a:defRPr/>
            </a:lvl1pPr>
          </a:lstStyle>
          <a:p>
            <a:pPr>
              <a:defRPr/>
            </a:pPr>
            <a:endParaRPr lang="he-IL"/>
          </a:p>
        </p:txBody>
      </p:sp>
      <p:sp>
        <p:nvSpPr>
          <p:cNvPr id="7" name="Slide Number Placeholder 22"/>
          <p:cNvSpPr>
            <a:spLocks noGrp="1"/>
          </p:cNvSpPr>
          <p:nvPr>
            <p:ph type="sldNum" sz="quarter" idx="12"/>
          </p:nvPr>
        </p:nvSpPr>
        <p:spPr/>
        <p:txBody>
          <a:bodyPr/>
          <a:lstStyle>
            <a:lvl1pPr>
              <a:defRPr/>
            </a:lvl1pPr>
          </a:lstStyle>
          <a:p>
            <a:pPr>
              <a:defRPr/>
            </a:pPr>
            <a:fld id="{342C2184-97E2-4C97-B699-9CF9D590A5D6}" type="slidenum">
              <a:rPr lang="he-IL"/>
              <a:pPr>
                <a:defRPr/>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7"/>
          <p:cNvSpPr/>
          <p:nvPr/>
        </p:nvSpPr>
        <p:spPr>
          <a:xfrm>
            <a:off x="368300" y="0"/>
            <a:ext cx="8777288" cy="1878013"/>
          </a:xfrm>
          <a:prstGeom prst="rect">
            <a:avLst/>
          </a:prstGeom>
          <a:solidFill>
            <a:srgbClr val="000000">
              <a:alpha val="100000"/>
            </a:srgb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fontAlgn="auto">
              <a:spcBef>
                <a:spcPts val="0"/>
              </a:spcBef>
              <a:spcAft>
                <a:spcPts val="0"/>
              </a:spcAft>
              <a:defRPr/>
            </a:pPr>
            <a:endParaRPr lang="en-US"/>
          </a:p>
        </p:txBody>
      </p:sp>
      <p:cxnSp>
        <p:nvCxnSpPr>
          <p:cNvPr id="6" name="Straight Connector 8"/>
          <p:cNvCxnSpPr/>
          <p:nvPr/>
        </p:nvCxnSpPr>
        <p:spPr>
          <a:xfrm flipV="1">
            <a:off x="363538" y="1884363"/>
            <a:ext cx="8782050" cy="0"/>
          </a:xfrm>
          <a:prstGeom prst="line">
            <a:avLst/>
          </a:prstGeom>
          <a:noFill/>
          <a:ln w="19050" cap="flat" cmpd="sng" algn="ctr">
            <a:solidFill>
              <a:srgbClr val="FFFFFF">
                <a:alpha val="100000"/>
              </a:srgbClr>
            </a:solidFill>
            <a:prstDash val="solid"/>
            <a:miter lim="800000"/>
          </a:ln>
          <a:effectLst/>
        </p:spPr>
        <p:style>
          <a:lnRef idx="2">
            <a:schemeClr val="accent1"/>
          </a:lnRef>
          <a:fillRef idx="0">
            <a:schemeClr val="accent1"/>
          </a:fillRef>
          <a:effectRef idx="1">
            <a:schemeClr val="accent1"/>
          </a:effectRef>
          <a:fontRef idx="minor">
            <a:schemeClr val="tx1"/>
          </a:fontRef>
        </p:style>
      </p:cxnSp>
      <p:grpSp>
        <p:nvGrpSpPr>
          <p:cNvPr id="7" name="Group 9"/>
          <p:cNvGrpSpPr>
            <a:grpSpLocks/>
          </p:cNvGrpSpPr>
          <p:nvPr/>
        </p:nvGrpSpPr>
        <p:grpSpPr bwMode="auto">
          <a:xfrm rot="5400000">
            <a:off x="8515351" y="1219200"/>
            <a:ext cx="131762" cy="128587"/>
            <a:chOff x="6668087" y="1297746"/>
            <a:chExt cx="161840" cy="156602"/>
          </a:xfrm>
        </p:grpSpPr>
        <p:cxnSp>
          <p:nvCxnSpPr>
            <p:cNvPr id="8" name="Straight Connector 14"/>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15"/>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16"/>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1" name="Group 13"/>
          <p:cNvGrpSpPr>
            <a:grpSpLocks/>
          </p:cNvGrpSpPr>
          <p:nvPr/>
        </p:nvGrpSpPr>
        <p:grpSpPr bwMode="auto">
          <a:xfrm rot="5400000">
            <a:off x="8667751" y="1371600"/>
            <a:ext cx="131762" cy="128587"/>
            <a:chOff x="6668087" y="1297746"/>
            <a:chExt cx="161840" cy="156602"/>
          </a:xfrm>
        </p:grpSpPr>
        <p:cxnSp>
          <p:nvCxnSpPr>
            <p:cNvPr id="12" name="Straight Connector 10"/>
            <p:cNvCxnSpPr/>
            <p:nvPr/>
          </p:nvCxnSpPr>
          <p:spPr>
            <a:xfrm rot="16200000">
              <a:off x="6663593" y="1300308"/>
              <a:ext cx="88935"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3" name="Straight Connector 11"/>
            <p:cNvCxnSpPr/>
            <p:nvPr/>
          </p:nvCxnSpPr>
          <p:spPr>
            <a:xfrm rot="16200000" flipV="1">
              <a:off x="6685198" y="1391515"/>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2"/>
            <p:cNvCxnSpPr/>
            <p:nvPr/>
          </p:nvCxnSpPr>
          <p:spPr>
            <a:xfrm rot="5400000" flipH="1">
              <a:off x="6744513" y="1299332"/>
              <a:ext cx="88935"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grpSp>
        <p:nvGrpSpPr>
          <p:cNvPr id="15" name="Group 17"/>
          <p:cNvGrpSpPr>
            <a:grpSpLocks/>
          </p:cNvGrpSpPr>
          <p:nvPr/>
        </p:nvGrpSpPr>
        <p:grpSpPr bwMode="auto">
          <a:xfrm rot="5400000">
            <a:off x="8320087" y="1474788"/>
            <a:ext cx="131763" cy="128588"/>
            <a:chOff x="6668087" y="1297746"/>
            <a:chExt cx="161840" cy="156602"/>
          </a:xfrm>
        </p:grpSpPr>
        <p:cxnSp>
          <p:nvCxnSpPr>
            <p:cNvPr id="16" name="Straight Connector 18"/>
            <p:cNvCxnSpPr/>
            <p:nvPr/>
          </p:nvCxnSpPr>
          <p:spPr>
            <a:xfrm rot="16200000">
              <a:off x="6663592" y="1300307"/>
              <a:ext cx="88934" cy="7994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7" name="Straight Connector 19"/>
            <p:cNvCxnSpPr/>
            <p:nvPr/>
          </p:nvCxnSpPr>
          <p:spPr>
            <a:xfrm rot="16200000" flipV="1">
              <a:off x="6685198" y="1391513"/>
              <a:ext cx="125668" cy="0"/>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8" name="Straight Connector 20"/>
            <p:cNvCxnSpPr/>
            <p:nvPr/>
          </p:nvCxnSpPr>
          <p:spPr>
            <a:xfrm rot="5400000" flipH="1">
              <a:off x="6744512" y="1299332"/>
              <a:ext cx="88934" cy="81895"/>
            </a:xfrm>
            <a:prstGeom prst="line">
              <a:avLst/>
            </a:prstGeom>
            <a:noFill/>
            <a:ln w="25400" cap="rnd" cmpd="sng" algn="ctr">
              <a:solidFill>
                <a:srgbClr val="FFFFFF">
                  <a:alpha val="100000"/>
                </a:srgbClr>
              </a:solidFill>
              <a:prstDash val="solid"/>
            </a:ln>
            <a:effectLst/>
          </p:spPr>
          <p:style>
            <a:lnRef idx="2">
              <a:schemeClr val="accent1"/>
            </a:lnRef>
            <a:fillRef idx="0">
              <a:schemeClr val="accent1"/>
            </a:fillRef>
            <a:effectRef idx="1">
              <a:schemeClr val="accent1"/>
            </a:effectRef>
            <a:fontRef idx="minor">
              <a:schemeClr val="tx1"/>
            </a:fontRef>
          </p:style>
        </p:cxnSp>
      </p:grpSp>
      <p:sp>
        <p:nvSpPr>
          <p:cNvPr id="2" name="Title 1"/>
          <p:cNvSpPr>
            <a:spLocks noGrp="1"/>
          </p:cNvSpPr>
          <p:nvPr>
            <p:ph type="title"/>
          </p:nvPr>
        </p:nvSpPr>
        <p:spPr bwMode="grayWhite">
          <a:xfrm>
            <a:off x="914400" y="441251"/>
            <a:ext cx="6858000" cy="701749"/>
          </a:xfrm>
        </p:spPr>
        <p:txBody>
          <a:bodyPr anchor="b"/>
          <a:lstStyle>
            <a:lvl1pPr algn="l">
              <a:buNone/>
              <a:defRPr sz="2100" b="0"/>
            </a:lvl1pPr>
            <a:extLst/>
          </a:lstStyle>
          <a:p>
            <a:r>
              <a:rPr lang="en-US" smtClean="0"/>
              <a:t>Click to edit Master title style</a:t>
            </a:r>
            <a:endParaRPr lang="en-US"/>
          </a:p>
        </p:txBody>
      </p:sp>
      <p:sp>
        <p:nvSpPr>
          <p:cNvPr id="3" name="Picture Placeholder 2"/>
          <p:cNvSpPr>
            <a:spLocks noGrp="1"/>
          </p:cNvSpPr>
          <p:nvPr>
            <p:ph type="pic" idx="1"/>
          </p:nvPr>
        </p:nvSpPr>
        <p:spPr>
          <a:xfrm>
            <a:off x="368032" y="1893781"/>
            <a:ext cx="8778240" cy="4960144"/>
          </a:xfrm>
          <a:solidFill>
            <a:schemeClr val="bg2"/>
          </a:solidFill>
        </p:spPr>
        <p:txBody>
          <a:bodyPr>
            <a:normAutofit/>
          </a:bodyPr>
          <a:lstStyle>
            <a:lvl1pPr marL="0" indent="0">
              <a:buNone/>
              <a:defRPr sz="3200"/>
            </a:lvl1pPr>
            <a:extLst/>
          </a:lstStyle>
          <a:p>
            <a:pPr lvl="0"/>
            <a:r>
              <a:rPr lang="en-US" noProof="0" smtClean="0"/>
              <a:t>Click icon to add picture</a:t>
            </a:r>
            <a:endParaRPr lang="en-US" noProof="0"/>
          </a:p>
        </p:txBody>
      </p:sp>
      <p:sp>
        <p:nvSpPr>
          <p:cNvPr id="4" name="Text Placeholder 3"/>
          <p:cNvSpPr>
            <a:spLocks noGrp="1"/>
          </p:cNvSpPr>
          <p:nvPr>
            <p:ph type="body" sz="half" idx="2"/>
          </p:nvPr>
        </p:nvSpPr>
        <p:spPr bwMode="grayWhite">
          <a:xfrm>
            <a:off x="914400" y="1150144"/>
            <a:ext cx="6858000" cy="685800"/>
          </a:xfrm>
        </p:spPr>
        <p:txBody>
          <a:bodyPr/>
          <a:lstStyle>
            <a:lvl1pPr marL="27432" indent="0">
              <a:spcBef>
                <a:spcPts val="0"/>
              </a:spcBef>
              <a:buNone/>
              <a:defRPr sz="1400">
                <a:solidFill>
                  <a:srgbClr val="FFFFFF"/>
                </a:solidFill>
              </a:defRPr>
            </a:lvl1pPr>
            <a:lvl2pPr>
              <a:defRPr sz="1200"/>
            </a:lvl2pPr>
            <a:lvl3pPr>
              <a:defRPr sz="1000"/>
            </a:lvl3pPr>
            <a:lvl4pPr>
              <a:defRPr sz="900"/>
            </a:lvl4pPr>
            <a:lvl5pPr>
              <a:defRPr sz="900"/>
            </a:lvl5pPr>
            <a:extLst/>
          </a:lstStyle>
          <a:p>
            <a:pPr lvl="0"/>
            <a:r>
              <a:rPr lang="en-US" smtClean="0"/>
              <a:t>Click to edit Master text styles</a:t>
            </a:r>
          </a:p>
        </p:txBody>
      </p:sp>
      <p:sp>
        <p:nvSpPr>
          <p:cNvPr id="19" name="Date Placeholder 4"/>
          <p:cNvSpPr>
            <a:spLocks noGrp="1"/>
          </p:cNvSpPr>
          <p:nvPr>
            <p:ph type="dt" sz="half" idx="10"/>
          </p:nvPr>
        </p:nvSpPr>
        <p:spPr>
          <a:xfrm>
            <a:off x="6477000" y="55563"/>
            <a:ext cx="2133600" cy="365125"/>
          </a:xfrm>
        </p:spPr>
        <p:txBody>
          <a:bodyPr/>
          <a:lstStyle>
            <a:lvl1pPr>
              <a:defRPr/>
            </a:lvl1pPr>
            <a:extLst/>
          </a:lstStyle>
          <a:p>
            <a:pPr>
              <a:defRPr/>
            </a:pPr>
            <a:endParaRPr lang="he-IL"/>
          </a:p>
        </p:txBody>
      </p:sp>
      <p:sp>
        <p:nvSpPr>
          <p:cNvPr id="20" name="Footer Placeholder 5"/>
          <p:cNvSpPr>
            <a:spLocks noGrp="1"/>
          </p:cNvSpPr>
          <p:nvPr>
            <p:ph type="ftr" sz="quarter" idx="11"/>
          </p:nvPr>
        </p:nvSpPr>
        <p:spPr>
          <a:xfrm>
            <a:off x="914400" y="55563"/>
            <a:ext cx="5562600" cy="365125"/>
          </a:xfrm>
        </p:spPr>
        <p:txBody>
          <a:bodyPr/>
          <a:lstStyle>
            <a:lvl1pPr>
              <a:defRPr/>
            </a:lvl1pPr>
            <a:extLst/>
          </a:lstStyle>
          <a:p>
            <a:pPr>
              <a:defRPr/>
            </a:pPr>
            <a:endParaRPr lang="he-IL"/>
          </a:p>
        </p:txBody>
      </p:sp>
      <p:sp>
        <p:nvSpPr>
          <p:cNvPr id="21" name="Slide Number Placeholder 6"/>
          <p:cNvSpPr>
            <a:spLocks noGrp="1"/>
          </p:cNvSpPr>
          <p:nvPr>
            <p:ph type="sldNum" sz="quarter" idx="12"/>
          </p:nvPr>
        </p:nvSpPr>
        <p:spPr>
          <a:xfrm>
            <a:off x="8610600" y="55563"/>
            <a:ext cx="457200" cy="365125"/>
          </a:xfrm>
        </p:spPr>
        <p:txBody>
          <a:bodyPr/>
          <a:lstStyle>
            <a:lvl1pPr>
              <a:defRPr/>
            </a:lvl1pPr>
            <a:extLst/>
          </a:lstStyle>
          <a:p>
            <a:pPr>
              <a:defRPr/>
            </a:pPr>
            <a:fld id="{6A960A45-39FE-426A-933E-D845B99F2966}" type="slidenum">
              <a:rPr lang="he-IL"/>
              <a:pPr>
                <a:defRPr/>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pPr>
              <a:defRPr/>
            </a:pPr>
            <a:fld id="{C98F2601-DC9A-45AE-AF9A-9DFCE48FB141}" type="slidenum">
              <a:rPr lang="he-IL"/>
              <a:pPr>
                <a:defRPr/>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981200" cy="5851525"/>
          </a:xfrm>
        </p:spPr>
        <p:txBody>
          <a:bodyPr vert="eaVert" anchor="ctr"/>
          <a:lstStyle>
            <a:extLs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5867400" cy="5851525"/>
          </a:xfrm>
        </p:spPr>
        <p:txBody>
          <a:bodyPr vert="eaVert"/>
          <a:lstStyle>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3"/>
          <p:cNvSpPr>
            <a:spLocks noGrp="1"/>
          </p:cNvSpPr>
          <p:nvPr>
            <p:ph type="dt" sz="half" idx="10"/>
          </p:nvPr>
        </p:nvSpPr>
        <p:spPr/>
        <p:txBody>
          <a:bodyPr/>
          <a:lstStyle>
            <a:lvl1pPr>
              <a:defRPr/>
            </a:lvl1pPr>
          </a:lstStyle>
          <a:p>
            <a:pPr>
              <a:defRPr/>
            </a:pPr>
            <a:endParaRPr lang="he-IL"/>
          </a:p>
        </p:txBody>
      </p:sp>
      <p:sp>
        <p:nvSpPr>
          <p:cNvPr id="5" name="Footer Placeholder 2"/>
          <p:cNvSpPr>
            <a:spLocks noGrp="1"/>
          </p:cNvSpPr>
          <p:nvPr>
            <p:ph type="ftr" sz="quarter" idx="11"/>
          </p:nvPr>
        </p:nvSpPr>
        <p:spPr/>
        <p:txBody>
          <a:bodyPr/>
          <a:lstStyle>
            <a:lvl1pPr>
              <a:defRPr/>
            </a:lvl1pPr>
          </a:lstStyle>
          <a:p>
            <a:pPr>
              <a:defRPr/>
            </a:pPr>
            <a:endParaRPr lang="he-IL"/>
          </a:p>
        </p:txBody>
      </p:sp>
      <p:sp>
        <p:nvSpPr>
          <p:cNvPr id="6" name="Slide Number Placeholder 22"/>
          <p:cNvSpPr>
            <a:spLocks noGrp="1"/>
          </p:cNvSpPr>
          <p:nvPr>
            <p:ph type="sldNum" sz="quarter" idx="12"/>
          </p:nvPr>
        </p:nvSpPr>
        <p:spPr/>
        <p:txBody>
          <a:bodyPr/>
          <a:lstStyle>
            <a:lvl1pPr>
              <a:defRPr/>
            </a:lvl1pPr>
          </a:lstStyle>
          <a:p>
            <a:pPr>
              <a:defRPr/>
            </a:pPr>
            <a:fld id="{9D0A2785-6386-41DA-9CDE-8EB6266FD9A7}" type="slidenum">
              <a:rPr lang="he-IL"/>
              <a:pPr>
                <a:defRPr/>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827088" y="512763"/>
            <a:ext cx="7859712" cy="914400"/>
          </a:xfrm>
          <a:prstGeom prst="rect">
            <a:avLst/>
          </a:prstGeom>
        </p:spPr>
        <p:txBody>
          <a:bodyPr vert="horz" anchor="t">
            <a:noAutofit/>
          </a:bodyPr>
          <a:lstStyle>
            <a:extLst/>
          </a:lstStyle>
          <a:p>
            <a:r>
              <a:rPr lang="en-US" dirty="0" smtClean="0"/>
              <a:t>Click to edit Master title style</a:t>
            </a:r>
            <a:endParaRPr lang="en-US" dirty="0"/>
          </a:p>
        </p:txBody>
      </p:sp>
      <p:sp>
        <p:nvSpPr>
          <p:cNvPr id="1027" name="Text Placeholder 12"/>
          <p:cNvSpPr>
            <a:spLocks noGrp="1"/>
          </p:cNvSpPr>
          <p:nvPr>
            <p:ph type="body" idx="1"/>
          </p:nvPr>
        </p:nvSpPr>
        <p:spPr bwMode="auto">
          <a:xfrm>
            <a:off x="250825" y="1784350"/>
            <a:ext cx="8435975" cy="4572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4" name="Date Placeholder 13"/>
          <p:cNvSpPr>
            <a:spLocks noGrp="1"/>
          </p:cNvSpPr>
          <p:nvPr>
            <p:ph type="dt" sz="half" idx="2"/>
          </p:nvPr>
        </p:nvSpPr>
        <p:spPr>
          <a:xfrm>
            <a:off x="6477000" y="6416675"/>
            <a:ext cx="2133600" cy="365125"/>
          </a:xfrm>
          <a:prstGeom prst="rect">
            <a:avLst/>
          </a:prstGeom>
        </p:spPr>
        <p:txBody>
          <a:bodyPr vert="horz" anchor="b"/>
          <a:lstStyle>
            <a:lvl1pPr algn="l"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he-IL"/>
          </a:p>
        </p:txBody>
      </p:sp>
      <p:sp>
        <p:nvSpPr>
          <p:cNvPr id="3" name="Footer Placeholder 2"/>
          <p:cNvSpPr>
            <a:spLocks noGrp="1"/>
          </p:cNvSpPr>
          <p:nvPr>
            <p:ph type="ftr" sz="quarter" idx="3"/>
          </p:nvPr>
        </p:nvSpPr>
        <p:spPr>
          <a:xfrm>
            <a:off x="914400" y="6416675"/>
            <a:ext cx="5562600" cy="365125"/>
          </a:xfrm>
          <a:prstGeom prst="rect">
            <a:avLst/>
          </a:prstGeom>
        </p:spPr>
        <p:txBody>
          <a:bodyPr vert="horz" anchor="b"/>
          <a:lstStyle>
            <a:lvl1pPr algn="r" eaLnBrk="1" fontAlgn="auto" latinLnBrk="0" hangingPunct="1">
              <a:spcBef>
                <a:spcPts val="0"/>
              </a:spcBef>
              <a:spcAft>
                <a:spcPts val="0"/>
              </a:spcAft>
              <a:defRPr kumimoji="0" sz="1100">
                <a:solidFill>
                  <a:schemeClr val="tx2"/>
                </a:solidFill>
                <a:latin typeface="+mn-lt"/>
                <a:cs typeface="+mn-cs"/>
              </a:defRPr>
            </a:lvl1pPr>
            <a:extLst/>
          </a:lstStyle>
          <a:p>
            <a:pPr>
              <a:defRPr/>
            </a:pPr>
            <a:endParaRPr lang="he-IL"/>
          </a:p>
        </p:txBody>
      </p:sp>
      <p:sp>
        <p:nvSpPr>
          <p:cNvPr id="23" name="Slide Number Placeholder 22"/>
          <p:cNvSpPr>
            <a:spLocks noGrp="1"/>
          </p:cNvSpPr>
          <p:nvPr>
            <p:ph type="sldNum" sz="quarter" idx="4"/>
          </p:nvPr>
        </p:nvSpPr>
        <p:spPr>
          <a:xfrm>
            <a:off x="8610600" y="6416675"/>
            <a:ext cx="457200" cy="365125"/>
          </a:xfrm>
          <a:prstGeom prst="rect">
            <a:avLst/>
          </a:prstGeom>
        </p:spPr>
        <p:txBody>
          <a:bodyPr vert="horz" anchor="b"/>
          <a:lstStyle>
            <a:lvl1pPr algn="l" eaLnBrk="1" fontAlgn="auto" latinLnBrk="0" hangingPunct="1">
              <a:spcBef>
                <a:spcPts val="0"/>
              </a:spcBef>
              <a:spcAft>
                <a:spcPts val="0"/>
              </a:spcAft>
              <a:defRPr kumimoji="0" sz="1200" smtClean="0">
                <a:solidFill>
                  <a:schemeClr val="tx2"/>
                </a:solidFill>
                <a:latin typeface="+mn-lt"/>
                <a:cs typeface="+mn-cs"/>
              </a:defRPr>
            </a:lvl1pPr>
            <a:extLst/>
          </a:lstStyle>
          <a:p>
            <a:pPr>
              <a:defRPr/>
            </a:pPr>
            <a:fld id="{32289F61-A126-4D88-AE31-77516462F511}" type="slidenum">
              <a:rPr lang="he-IL"/>
              <a:pPr>
                <a:defRPr/>
              </a:pPr>
              <a:t>‹#›</a:t>
            </a:fld>
            <a:endParaRPr lang="he-IL"/>
          </a:p>
        </p:txBody>
      </p:sp>
    </p:spTree>
  </p:cSld>
  <p:clrMap bg1="dk1" tx1="lt1" bg2="dk2" tx2="lt2" accent1="accent1" accent2="accent2" accent3="accent3" accent4="accent4" accent5="accent5" accent6="accent6" hlink="hlink" folHlink="folHlink"/>
  <p:sldLayoutIdLst>
    <p:sldLayoutId id="2147483732" r:id="rId1"/>
    <p:sldLayoutId id="2147483738" r:id="rId2"/>
    <p:sldLayoutId id="2147483733" r:id="rId3"/>
    <p:sldLayoutId id="2147483734" r:id="rId4"/>
    <p:sldLayoutId id="2147483735" r:id="rId5"/>
    <p:sldLayoutId id="2147483729" r:id="rId6"/>
    <p:sldLayoutId id="2147483736" r:id="rId7"/>
    <p:sldLayoutId id="2147483730" r:id="rId8"/>
    <p:sldLayoutId id="2147483731" r:id="rId9"/>
    <p:sldLayoutId id="2147483739" r:id="rId10"/>
  </p:sldLayoutIdLst>
  <p:hf hdr="0" ftr="0" dt="0"/>
  <p:txStyles>
    <p:titleStyle>
      <a:lvl1pPr algn="l" rtl="1" fontAlgn="base">
        <a:spcBef>
          <a:spcPct val="0"/>
        </a:spcBef>
        <a:spcAft>
          <a:spcPct val="0"/>
        </a:spcAft>
        <a:defRPr sz="4400" b="1" kern="1200" spc="-100">
          <a:solidFill>
            <a:srgbClr val="5FE8D6"/>
          </a:solidFill>
          <a:latin typeface="+mj-lt"/>
          <a:ea typeface="+mj-ea"/>
          <a:cs typeface="+mn-cs"/>
        </a:defRPr>
      </a:lvl1pPr>
      <a:lvl2pPr algn="l" rtl="1" fontAlgn="base">
        <a:spcBef>
          <a:spcPct val="0"/>
        </a:spcBef>
        <a:spcAft>
          <a:spcPct val="0"/>
        </a:spcAft>
        <a:defRPr sz="4400" b="1">
          <a:solidFill>
            <a:srgbClr val="5FE8D6"/>
          </a:solidFill>
          <a:latin typeface="Lucida Sans Unicode" pitchFamily="34" charset="0"/>
          <a:cs typeface="Arial" pitchFamily="34" charset="0"/>
        </a:defRPr>
      </a:lvl2pPr>
      <a:lvl3pPr algn="l" rtl="1" fontAlgn="base">
        <a:spcBef>
          <a:spcPct val="0"/>
        </a:spcBef>
        <a:spcAft>
          <a:spcPct val="0"/>
        </a:spcAft>
        <a:defRPr sz="4400" b="1">
          <a:solidFill>
            <a:srgbClr val="5FE8D6"/>
          </a:solidFill>
          <a:latin typeface="Lucida Sans Unicode" pitchFamily="34" charset="0"/>
          <a:cs typeface="Arial" pitchFamily="34" charset="0"/>
        </a:defRPr>
      </a:lvl3pPr>
      <a:lvl4pPr algn="l" rtl="1" fontAlgn="base">
        <a:spcBef>
          <a:spcPct val="0"/>
        </a:spcBef>
        <a:spcAft>
          <a:spcPct val="0"/>
        </a:spcAft>
        <a:defRPr sz="4400" b="1">
          <a:solidFill>
            <a:srgbClr val="5FE8D6"/>
          </a:solidFill>
          <a:latin typeface="Lucida Sans Unicode" pitchFamily="34" charset="0"/>
          <a:cs typeface="Arial" pitchFamily="34" charset="0"/>
        </a:defRPr>
      </a:lvl4pPr>
      <a:lvl5pPr algn="l" rtl="1" fontAlgn="base">
        <a:spcBef>
          <a:spcPct val="0"/>
        </a:spcBef>
        <a:spcAft>
          <a:spcPct val="0"/>
        </a:spcAft>
        <a:defRPr sz="4400" b="1">
          <a:solidFill>
            <a:srgbClr val="5FE8D6"/>
          </a:solidFill>
          <a:latin typeface="Lucida Sans Unicode" pitchFamily="34" charset="0"/>
          <a:cs typeface="Arial" pitchFamily="34" charset="0"/>
        </a:defRPr>
      </a:lvl5pPr>
      <a:lvl6pPr marL="457200" algn="l" rtl="1" fontAlgn="base">
        <a:spcBef>
          <a:spcPct val="0"/>
        </a:spcBef>
        <a:spcAft>
          <a:spcPct val="0"/>
        </a:spcAft>
        <a:defRPr sz="4400" b="1">
          <a:solidFill>
            <a:srgbClr val="5FE8D6"/>
          </a:solidFill>
          <a:latin typeface="Lucida Sans Unicode" pitchFamily="34" charset="0"/>
          <a:cs typeface="Arial" pitchFamily="34" charset="0"/>
        </a:defRPr>
      </a:lvl6pPr>
      <a:lvl7pPr marL="914400" algn="l" rtl="1" fontAlgn="base">
        <a:spcBef>
          <a:spcPct val="0"/>
        </a:spcBef>
        <a:spcAft>
          <a:spcPct val="0"/>
        </a:spcAft>
        <a:defRPr sz="4400" b="1">
          <a:solidFill>
            <a:srgbClr val="5FE8D6"/>
          </a:solidFill>
          <a:latin typeface="Lucida Sans Unicode" pitchFamily="34" charset="0"/>
          <a:cs typeface="Arial" pitchFamily="34" charset="0"/>
        </a:defRPr>
      </a:lvl7pPr>
      <a:lvl8pPr marL="1371600" algn="l" rtl="1" fontAlgn="base">
        <a:spcBef>
          <a:spcPct val="0"/>
        </a:spcBef>
        <a:spcAft>
          <a:spcPct val="0"/>
        </a:spcAft>
        <a:defRPr sz="4400" b="1">
          <a:solidFill>
            <a:srgbClr val="5FE8D6"/>
          </a:solidFill>
          <a:latin typeface="Lucida Sans Unicode" pitchFamily="34" charset="0"/>
          <a:cs typeface="Arial" pitchFamily="34" charset="0"/>
        </a:defRPr>
      </a:lvl8pPr>
      <a:lvl9pPr marL="1828800" algn="l" rtl="1" fontAlgn="base">
        <a:spcBef>
          <a:spcPct val="0"/>
        </a:spcBef>
        <a:spcAft>
          <a:spcPct val="0"/>
        </a:spcAft>
        <a:defRPr sz="4400" b="1">
          <a:solidFill>
            <a:srgbClr val="5FE8D6"/>
          </a:solidFill>
          <a:latin typeface="Lucida Sans Unicode" pitchFamily="34" charset="0"/>
          <a:cs typeface="Arial" pitchFamily="34" charset="0"/>
        </a:defRPr>
      </a:lvl9pPr>
      <a:extLst/>
    </p:titleStyle>
    <p:bodyStyle>
      <a:lvl1pPr marL="411163" indent="-342900" algn="r" rtl="1" fontAlgn="base">
        <a:spcBef>
          <a:spcPts val="700"/>
        </a:spcBef>
        <a:spcAft>
          <a:spcPct val="0"/>
        </a:spcAft>
        <a:buClr>
          <a:schemeClr val="tx2"/>
        </a:buClr>
        <a:buSzPct val="95000"/>
        <a:buFont typeface="Wingdings" pitchFamily="2" charset="2"/>
        <a:defRPr sz="3000" kern="1200">
          <a:solidFill>
            <a:srgbClr val="738AC8"/>
          </a:solidFill>
          <a:latin typeface="+mn-lt"/>
          <a:ea typeface="+mn-ea"/>
          <a:cs typeface="+mn-cs"/>
        </a:defRPr>
      </a:lvl1pPr>
      <a:lvl2pPr marL="447675" indent="-360363" algn="r" rtl="1" fontAlgn="base">
        <a:spcBef>
          <a:spcPct val="20000"/>
        </a:spcBef>
        <a:spcAft>
          <a:spcPct val="0"/>
        </a:spcAft>
        <a:buClr>
          <a:srgbClr val="1AB39F"/>
        </a:buClr>
        <a:buSzPct val="90000"/>
        <a:buFont typeface="Wingdings 2" pitchFamily="18" charset="2"/>
        <a:buChar char=""/>
        <a:defRPr sz="2800" kern="1200">
          <a:solidFill>
            <a:srgbClr val="CAF7F1"/>
          </a:solidFill>
          <a:latin typeface="+mn-lt"/>
          <a:ea typeface="+mn-ea"/>
          <a:cs typeface="+mn-cs"/>
        </a:defRPr>
      </a:lvl2pPr>
      <a:lvl3pPr marL="720725" indent="-273050" algn="r" rtl="1" fontAlgn="base">
        <a:spcBef>
          <a:spcPct val="20000"/>
        </a:spcBef>
        <a:spcAft>
          <a:spcPct val="0"/>
        </a:spcAft>
        <a:buClr>
          <a:srgbClr val="1AB39F"/>
        </a:buClr>
        <a:buFont typeface="Courier New" pitchFamily="49" charset="0"/>
        <a:buChar char="o"/>
        <a:defRPr sz="2400" i="1" kern="1200">
          <a:solidFill>
            <a:srgbClr val="F273AF"/>
          </a:solidFill>
          <a:latin typeface="+mn-lt"/>
          <a:ea typeface="+mn-ea"/>
          <a:cs typeface="+mn-cs"/>
        </a:defRPr>
      </a:lvl3pPr>
      <a:lvl4pPr marL="984250" indent="-263525" algn="r" rtl="1" fontAlgn="base">
        <a:spcBef>
          <a:spcPct val="20000"/>
        </a:spcBef>
        <a:spcAft>
          <a:spcPct val="0"/>
        </a:spcAft>
        <a:buClr>
          <a:srgbClr val="1AB39F"/>
        </a:buClr>
        <a:buFont typeface="Wingdings 3" pitchFamily="18" charset="2"/>
        <a:buChar char=""/>
        <a:defRPr sz="2200" kern="1200">
          <a:solidFill>
            <a:srgbClr val="CAF7F1"/>
          </a:solidFill>
          <a:latin typeface="+mn-lt"/>
          <a:ea typeface="+mn-ea"/>
          <a:cs typeface="+mn-cs"/>
        </a:defRPr>
      </a:lvl4pPr>
      <a:lvl5pPr marL="1257300" indent="-273050" algn="r" rtl="1" fontAlgn="base">
        <a:spcBef>
          <a:spcPct val="20000"/>
        </a:spcBef>
        <a:spcAft>
          <a:spcPct val="0"/>
        </a:spcAft>
        <a:buClr>
          <a:srgbClr val="1AB39F"/>
        </a:buClr>
        <a:buFont typeface="Wingdings 2" pitchFamily="18" charset="2"/>
        <a:buChar char=""/>
        <a:defRPr sz="2000" kern="1200">
          <a:solidFill>
            <a:srgbClr val="CAF7F1"/>
          </a:solidFill>
          <a:latin typeface="+mn-lt"/>
          <a:ea typeface="+mn-ea"/>
          <a:cs typeface="+mn-cs"/>
        </a:defRPr>
      </a:lvl5pPr>
      <a:lvl6pPr marL="1709928" indent="-210312" algn="r" rtl="1" eaLnBrk="1" latinLnBrk="0" hangingPunct="1">
        <a:spcBef>
          <a:spcPct val="20000"/>
        </a:spcBef>
        <a:buClr>
          <a:schemeClr val="accent3"/>
        </a:buClr>
        <a:buFont typeface="Wingdings 2"/>
        <a:buChar char=""/>
        <a:defRPr kumimoji="0" sz="1800" kern="1200">
          <a:solidFill>
            <a:schemeClr val="tx1"/>
          </a:solidFill>
          <a:latin typeface="+mn-lt"/>
          <a:ea typeface="+mn-ea"/>
          <a:cs typeface="+mn-cs"/>
        </a:defRPr>
      </a:lvl6pPr>
      <a:lvl7pPr marL="1901952"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7pPr>
      <a:lvl8pPr marL="2093976"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8pPr>
      <a:lvl9pPr marL="2286000" indent="-182880" algn="r" rtl="1" eaLnBrk="1" latinLnBrk="0" hangingPunct="1">
        <a:spcBef>
          <a:spcPct val="20000"/>
        </a:spcBef>
        <a:buClr>
          <a:schemeClr val="accent4"/>
        </a:buClr>
        <a:buFont typeface="Wingdings 2"/>
        <a:buChar char=""/>
        <a:defRPr kumimoji="0" sz="1600" kern="1200">
          <a:solidFill>
            <a:schemeClr val="tx1"/>
          </a:solidFill>
          <a:latin typeface="+mn-lt"/>
          <a:ea typeface="+mn-ea"/>
          <a:cs typeface="+mn-cs"/>
        </a:defRPr>
      </a:lvl9pPr>
      <a:extLst/>
    </p:bodyStyle>
    <p:otherStyle>
      <a:lvl1pPr marL="0" algn="r" rtl="1" eaLnBrk="1" latinLnBrk="0" hangingPunct="1">
        <a:defRPr kumimoji="0" kern="1200">
          <a:solidFill>
            <a:schemeClr val="tx1"/>
          </a:solidFill>
          <a:latin typeface="+mn-lt"/>
          <a:ea typeface="+mn-ea"/>
          <a:cs typeface="+mn-cs"/>
        </a:defRPr>
      </a:lvl1pPr>
      <a:lvl2pPr marL="457200" algn="r" rtl="1" eaLnBrk="1" latinLnBrk="0" hangingPunct="1">
        <a:defRPr kumimoji="0" kern="1200">
          <a:solidFill>
            <a:schemeClr val="tx1"/>
          </a:solidFill>
          <a:latin typeface="+mn-lt"/>
          <a:ea typeface="+mn-ea"/>
          <a:cs typeface="+mn-cs"/>
        </a:defRPr>
      </a:lvl2pPr>
      <a:lvl3pPr marL="914400" algn="r" rtl="1" eaLnBrk="1" latinLnBrk="0" hangingPunct="1">
        <a:defRPr kumimoji="0" kern="1200">
          <a:solidFill>
            <a:schemeClr val="tx1"/>
          </a:solidFill>
          <a:latin typeface="+mn-lt"/>
          <a:ea typeface="+mn-ea"/>
          <a:cs typeface="+mn-cs"/>
        </a:defRPr>
      </a:lvl3pPr>
      <a:lvl4pPr marL="1371600" algn="r" rtl="1" eaLnBrk="1" latinLnBrk="0" hangingPunct="1">
        <a:defRPr kumimoji="0" kern="1200">
          <a:solidFill>
            <a:schemeClr val="tx1"/>
          </a:solidFill>
          <a:latin typeface="+mn-lt"/>
          <a:ea typeface="+mn-ea"/>
          <a:cs typeface="+mn-cs"/>
        </a:defRPr>
      </a:lvl4pPr>
      <a:lvl5pPr marL="1828800" algn="r" rtl="1" eaLnBrk="1" latinLnBrk="0" hangingPunct="1">
        <a:defRPr kumimoji="0" kern="1200">
          <a:solidFill>
            <a:schemeClr val="tx1"/>
          </a:solidFill>
          <a:latin typeface="+mn-lt"/>
          <a:ea typeface="+mn-ea"/>
          <a:cs typeface="+mn-cs"/>
        </a:defRPr>
      </a:lvl5pPr>
      <a:lvl6pPr marL="2286000" algn="r" rtl="1" eaLnBrk="1" latinLnBrk="0" hangingPunct="1">
        <a:defRPr kumimoji="0" kern="1200">
          <a:solidFill>
            <a:schemeClr val="tx1"/>
          </a:solidFill>
          <a:latin typeface="+mn-lt"/>
          <a:ea typeface="+mn-ea"/>
          <a:cs typeface="+mn-cs"/>
        </a:defRPr>
      </a:lvl6pPr>
      <a:lvl7pPr marL="2743200" algn="r" rtl="1" eaLnBrk="1" latinLnBrk="0" hangingPunct="1">
        <a:defRPr kumimoji="0" kern="1200">
          <a:solidFill>
            <a:schemeClr val="tx1"/>
          </a:solidFill>
          <a:latin typeface="+mn-lt"/>
          <a:ea typeface="+mn-ea"/>
          <a:cs typeface="+mn-cs"/>
        </a:defRPr>
      </a:lvl7pPr>
      <a:lvl8pPr marL="3200400" algn="r" rtl="1" eaLnBrk="1" latinLnBrk="0" hangingPunct="1">
        <a:defRPr kumimoji="0" kern="1200">
          <a:solidFill>
            <a:schemeClr val="tx1"/>
          </a:solidFill>
          <a:latin typeface="+mn-lt"/>
          <a:ea typeface="+mn-ea"/>
          <a:cs typeface="+mn-cs"/>
        </a:defRPr>
      </a:lvl8pPr>
      <a:lvl9pPr marL="3657600" algn="r" rtl="1"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hyperlink" Target="http://www.ynet.co.il/articles/0,7340,L-4335291,00.html" TargetMode="External"/><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hyperlink" Target="http://www.cbthaifa.com/relaxation-techniques.html" TargetMode="Externa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26.xml.rels><?xml version="1.0" encoding="UTF-8" standalone="yes"?>
<Relationships xmlns="http://schemas.openxmlformats.org/package/2006/relationships"><Relationship Id="rId2" Type="http://schemas.openxmlformats.org/officeDocument/2006/relationships/hyperlink" Target="http://schematherapy.co.il/" TargetMode="External"/><Relationship Id="rId1" Type="http://schemas.openxmlformats.org/officeDocument/2006/relationships/slideLayout" Target="../slideLayouts/slideLayout10.xml"/></Relationships>
</file>

<file path=ppt/slides/_rels/slide27.xml.rels><?xml version="1.0" encoding="UTF-8" standalone="yes"?>
<Relationships xmlns="http://schemas.openxmlformats.org/package/2006/relationships"><Relationship Id="rId2" Type="http://schemas.openxmlformats.org/officeDocument/2006/relationships/hyperlink" Target="http://schematherapy.co.il/" TargetMode="Externa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hyperlink" Target="http://www.socialphobia.co.il/%D7%A2%D7%99%D7%95%D7%95%D7%AA%D7%99_%D7%97%D7%A9%D7%99%D7%91%D7%94" TargetMode="External"/><Relationship Id="rId1" Type="http://schemas.openxmlformats.org/officeDocument/2006/relationships/slideLayout" Target="../slideLayouts/slideLayout10.xml"/></Relationships>
</file>

<file path=ppt/slides/_rels/slide29.xml.rels><?xml version="1.0" encoding="UTF-8" standalone="yes"?>
<Relationships xmlns="http://schemas.openxmlformats.org/package/2006/relationships"><Relationship Id="rId2" Type="http://schemas.openxmlformats.org/officeDocument/2006/relationships/hyperlink" Target="http://www.socialphobia.co.il/%D7%A2%D7%99%D7%95%D7%95%D7%AA%D7%99_%D7%97%D7%A9%D7%99%D7%91%D7%94" TargetMode="Externa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www.socialphobia.co.il/%D7%A2%D7%99%D7%95%D7%95%D7%AA%D7%99_%D7%97%D7%A9%D7%99%D7%91%D7%94" TargetMode="Externa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hyperlink" Target="http://www.sciencedirect.com/science/article/pii/S1568997206000279" TargetMode="External"/><Relationship Id="rId2" Type="http://schemas.openxmlformats.org/officeDocument/2006/relationships/hyperlink" Target="http://psycnet.apa.org/journals/emo/9/3/361/" TargetMode="External"/><Relationship Id="rId1" Type="http://schemas.openxmlformats.org/officeDocument/2006/relationships/slideLayout" Target="../slideLayouts/slideLayout10.xml"/><Relationship Id="rId4" Type="http://schemas.openxmlformats.org/officeDocument/2006/relationships/hyperlink" Target="http://psycnet.apa.org/journals/bul/131/6/803/"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hyperlink" Target="http://youtu.be/Zxnxw5-vk_Y"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youtu.be/VYht-guymF4" TargetMode="Externa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0.xml"/></Relationships>
</file>

<file path=ppt/slides/_rels/slide4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e-IL" dirty="0" smtClean="0">
                <a:solidFill>
                  <a:schemeClr val="accent6">
                    <a:lumMod val="60000"/>
                    <a:lumOff val="40000"/>
                  </a:schemeClr>
                </a:solidFill>
              </a:rPr>
              <a:t>טיפול התנהגותי/קוגניטיבי</a:t>
            </a:r>
            <a:r>
              <a:rPr lang="en-US" dirty="0" smtClean="0">
                <a:solidFill>
                  <a:schemeClr val="accent6">
                    <a:lumMod val="60000"/>
                    <a:lumOff val="40000"/>
                  </a:schemeClr>
                </a:solidFill>
              </a:rPr>
              <a:t/>
            </a:r>
            <a:br>
              <a:rPr lang="en-US" dirty="0" smtClean="0">
                <a:solidFill>
                  <a:schemeClr val="accent6">
                    <a:lumMod val="60000"/>
                    <a:lumOff val="40000"/>
                  </a:schemeClr>
                </a:solidFill>
              </a:rPr>
            </a:br>
            <a:endParaRPr lang="he-IL" dirty="0">
              <a:solidFill>
                <a:schemeClr val="accent6">
                  <a:lumMod val="60000"/>
                  <a:lumOff val="40000"/>
                </a:schemeClr>
              </a:solidFill>
            </a:endParaRPr>
          </a:p>
        </p:txBody>
      </p:sp>
      <p:sp>
        <p:nvSpPr>
          <p:cNvPr id="3" name="Subtitle 2"/>
          <p:cNvSpPr>
            <a:spLocks noGrp="1"/>
          </p:cNvSpPr>
          <p:nvPr>
            <p:ph type="subTitle" idx="1"/>
          </p:nvPr>
        </p:nvSpPr>
        <p:spPr>
          <a:xfrm>
            <a:off x="914400" y="2835275"/>
            <a:ext cx="7772400" cy="1508125"/>
          </a:xfrm>
        </p:spPr>
        <p:txBody>
          <a:bodyPr>
            <a:normAutofit/>
          </a:bodyPr>
          <a:lstStyle/>
          <a:p>
            <a:pPr>
              <a:spcBef>
                <a:spcPct val="0"/>
              </a:spcBef>
            </a:pPr>
            <a:r>
              <a:rPr lang="he-IL" sz="2800" smtClean="0">
                <a:solidFill>
                  <a:srgbClr val="CAF7F1"/>
                </a:solidFill>
              </a:rPr>
              <a:t>פרק ב'</a:t>
            </a:r>
            <a:endParaRPr lang="he-IL" sz="2800" dirty="0" smtClean="0">
              <a:solidFill>
                <a:srgbClr val="CAF7F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pPr>
              <a:defRPr/>
            </a:pPr>
            <a:fld id="{7C6B6A18-2932-40BA-86B8-5E434F6A2CAA}" type="slidenum">
              <a:rPr lang="he-IL" smtClean="0"/>
              <a:pPr>
                <a:defRPr/>
              </a:pPr>
              <a:t>10</a:t>
            </a:fld>
            <a:endParaRPr lang="he-IL"/>
          </a:p>
        </p:txBody>
      </p:sp>
      <p:pic>
        <p:nvPicPr>
          <p:cNvPr id="1026" name="Picture 2" descr="https://encrypted-tbn2.gstatic.com/images?q=tbn:ANd9GcRhr7uPrKcWbeTgejDg6EAfcmvWxhGHSIFnwZ94gO7btUbidfe2"/>
          <p:cNvPicPr>
            <a:picLocks noChangeAspect="1" noChangeArrowheads="1"/>
          </p:cNvPicPr>
          <p:nvPr/>
        </p:nvPicPr>
        <p:blipFill>
          <a:blip r:embed="rId2" cstate="print"/>
          <a:srcRect/>
          <a:stretch>
            <a:fillRect/>
          </a:stretch>
        </p:blipFill>
        <p:spPr bwMode="auto">
          <a:xfrm>
            <a:off x="2699792" y="2132856"/>
            <a:ext cx="3900195" cy="1872208"/>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idx="1"/>
          </p:nvPr>
        </p:nvSpPr>
        <p:spPr/>
        <p:txBody>
          <a:bodyPr/>
          <a:lstStyle/>
          <a:p>
            <a:r>
              <a:rPr lang="he-IL" dirty="0" smtClean="0"/>
              <a:t>הרפיה</a:t>
            </a:r>
          </a:p>
          <a:p>
            <a:r>
              <a:rPr lang="he-IL" dirty="0" smtClean="0"/>
              <a:t>חשיפה ממושכת </a:t>
            </a:r>
            <a:r>
              <a:rPr lang="he-IL" sz="2000" dirty="0" smtClean="0"/>
              <a:t>(</a:t>
            </a:r>
            <a:r>
              <a:rPr lang="en-US" sz="2000" dirty="0" smtClean="0"/>
              <a:t>prolonged exposure</a:t>
            </a:r>
            <a:r>
              <a:rPr lang="he-IL" sz="2000" dirty="0" smtClean="0"/>
              <a:t>)</a:t>
            </a:r>
          </a:p>
          <a:p>
            <a:r>
              <a:rPr lang="he-IL" dirty="0" smtClean="0"/>
              <a:t>תרגיל נשימות</a:t>
            </a:r>
          </a:p>
          <a:p>
            <a:r>
              <a:rPr lang="he-IL" dirty="0" smtClean="0"/>
              <a:t>שיטת </a:t>
            </a:r>
            <a:r>
              <a:rPr lang="he-IL" dirty="0" err="1" smtClean="0"/>
              <a:t>ג'ייקובסון</a:t>
            </a:r>
            <a:endParaRPr lang="he-IL" dirty="0" smtClean="0"/>
          </a:p>
        </p:txBody>
      </p:sp>
      <p:sp>
        <p:nvSpPr>
          <p:cNvPr id="5" name="Slide Number Placeholder 4"/>
          <p:cNvSpPr>
            <a:spLocks noGrp="1"/>
          </p:cNvSpPr>
          <p:nvPr>
            <p:ph type="sldNum" sz="quarter" idx="12"/>
          </p:nvPr>
        </p:nvSpPr>
        <p:spPr/>
        <p:txBody>
          <a:bodyPr/>
          <a:lstStyle/>
          <a:p>
            <a:pPr>
              <a:defRPr/>
            </a:pPr>
            <a:fld id="{7C6B6A18-2932-40BA-86B8-5E434F6A2CAA}" type="slidenum">
              <a:rPr lang="he-IL" smtClean="0"/>
              <a:pPr>
                <a:defRPr/>
              </a:pPr>
              <a:t>11</a:t>
            </a:fld>
            <a:endParaRPr lang="he-IL"/>
          </a:p>
        </p:txBody>
      </p:sp>
      <p:sp>
        <p:nvSpPr>
          <p:cNvPr id="8" name="Title 7"/>
          <p:cNvSpPr>
            <a:spLocks noGrp="1"/>
          </p:cNvSpPr>
          <p:nvPr>
            <p:ph type="title"/>
          </p:nvPr>
        </p:nvSpPr>
        <p:spPr/>
        <p:txBody>
          <a:bodyPr/>
          <a:lstStyle/>
          <a:p>
            <a:r>
              <a:rPr lang="he-IL" dirty="0" smtClean="0"/>
              <a:t>טיפול התנהגותי</a:t>
            </a:r>
            <a:endParaRPr lang="he-IL"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מטא-אנליזה על יעילות הרפיה</a:t>
            </a:r>
            <a:endParaRPr lang="he-IL" dirty="0"/>
          </a:p>
        </p:txBody>
      </p:sp>
      <p:sp>
        <p:nvSpPr>
          <p:cNvPr id="3" name="Content Placeholder 2"/>
          <p:cNvSpPr>
            <a:spLocks noGrp="1"/>
          </p:cNvSpPr>
          <p:nvPr>
            <p:ph idx="1"/>
          </p:nvPr>
        </p:nvSpPr>
        <p:spPr/>
        <p:txBody>
          <a:bodyPr/>
          <a:lstStyle/>
          <a:p>
            <a:r>
              <a:rPr lang="he-IL" dirty="0" smtClean="0"/>
              <a:t>27 מחקרים על טיפול בחרדה (1997-2007)</a:t>
            </a:r>
          </a:p>
          <a:p>
            <a:r>
              <a:rPr lang="he-IL" dirty="0" smtClean="0"/>
              <a:t>בדקו שיטות הרפיה שונות</a:t>
            </a:r>
          </a:p>
          <a:p>
            <a:endParaRPr lang="he-IL" dirty="0" smtClean="0"/>
          </a:p>
          <a:p>
            <a:r>
              <a:rPr lang="he-IL" dirty="0" smtClean="0"/>
              <a:t>ממצאים:</a:t>
            </a:r>
          </a:p>
          <a:p>
            <a:pPr lvl="1"/>
            <a:r>
              <a:rPr lang="he-IL" dirty="0" smtClean="0"/>
              <a:t>כל שיטות ההרפיה עבדו</a:t>
            </a:r>
          </a:p>
          <a:p>
            <a:pPr lvl="1"/>
            <a:r>
              <a:rPr lang="he-IL" dirty="0" smtClean="0"/>
              <a:t>השיטות היעילות יותר:</a:t>
            </a:r>
          </a:p>
          <a:p>
            <a:pPr lvl="2"/>
            <a:r>
              <a:rPr lang="he-IL" dirty="0" smtClean="0"/>
              <a:t>הרפיה הדרגתית (שיטת </a:t>
            </a:r>
            <a:r>
              <a:rPr lang="he-IL" dirty="0" err="1" smtClean="0"/>
              <a:t>ג'ייקובסון</a:t>
            </a:r>
            <a:r>
              <a:rPr lang="he-IL" dirty="0" smtClean="0"/>
              <a:t>)</a:t>
            </a:r>
          </a:p>
          <a:p>
            <a:pPr lvl="2"/>
            <a:r>
              <a:rPr lang="he-IL" dirty="0" smtClean="0"/>
              <a:t>הרפיה שימושית</a:t>
            </a:r>
          </a:p>
          <a:p>
            <a:pPr lvl="2"/>
            <a:r>
              <a:rPr lang="he-IL" dirty="0" smtClean="0"/>
              <a:t>מדיטציה</a:t>
            </a:r>
          </a:p>
        </p:txBody>
      </p:sp>
      <p:sp>
        <p:nvSpPr>
          <p:cNvPr id="4" name="Slide Number Placeholder 3"/>
          <p:cNvSpPr>
            <a:spLocks noGrp="1"/>
          </p:cNvSpPr>
          <p:nvPr>
            <p:ph type="sldNum" sz="quarter" idx="12"/>
          </p:nvPr>
        </p:nvSpPr>
        <p:spPr/>
        <p:txBody>
          <a:bodyPr/>
          <a:lstStyle/>
          <a:p>
            <a:fld id="{ED90CCE5-5E2E-4124-AEE9-E62304411FA9}" type="slidenum">
              <a:rPr lang="he-IL" smtClean="0"/>
              <a:pPr/>
              <a:t>12</a:t>
            </a:fld>
            <a:endParaRPr lang="he-IL"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en-US" dirty="0" smtClean="0"/>
              <a:t>Manzoni et al., 2008</a:t>
            </a:r>
            <a:endParaRPr lang="he-IL"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חשיפה ממושכת: הרעיון</a:t>
            </a:r>
            <a:endParaRPr lang="he-IL" sz="3600" dirty="0"/>
          </a:p>
        </p:txBody>
      </p:sp>
      <p:sp>
        <p:nvSpPr>
          <p:cNvPr id="3" name="Content Placeholder 2"/>
          <p:cNvSpPr>
            <a:spLocks noGrp="1"/>
          </p:cNvSpPr>
          <p:nvPr>
            <p:ph idx="1"/>
          </p:nvPr>
        </p:nvSpPr>
        <p:spPr/>
        <p:txBody>
          <a:bodyPr>
            <a:normAutofit/>
          </a:bodyPr>
          <a:lstStyle/>
          <a:p>
            <a:r>
              <a:rPr lang="he-IL" dirty="0" smtClean="0"/>
              <a:t>שיטה קצרת מועד לטיפול בתגובות פוסט-טראומתיות</a:t>
            </a:r>
          </a:p>
          <a:p>
            <a:endParaRPr lang="he-IL" dirty="0" smtClean="0"/>
          </a:p>
          <a:p>
            <a:r>
              <a:rPr lang="he-IL" dirty="0" smtClean="0"/>
              <a:t>מרכיבים:</a:t>
            </a:r>
          </a:p>
          <a:p>
            <a:pPr lvl="1"/>
            <a:r>
              <a:rPr lang="he-IL" dirty="0" smtClean="0"/>
              <a:t>תרגיל נשימות</a:t>
            </a:r>
          </a:p>
          <a:p>
            <a:pPr lvl="1"/>
            <a:r>
              <a:rPr lang="he-IL" dirty="0" smtClean="0"/>
              <a:t>מתן הסבר (פסיכו-חינוכי)</a:t>
            </a:r>
          </a:p>
          <a:p>
            <a:pPr lvl="1"/>
            <a:r>
              <a:rPr lang="he-IL" dirty="0" smtClean="0"/>
              <a:t>חשיפה דמיונית ו-</a:t>
            </a:r>
            <a:r>
              <a:rPr lang="en-US" sz="2000" dirty="0" smtClean="0"/>
              <a:t>IN VIVO</a:t>
            </a:r>
            <a:endParaRPr lang="he-IL" sz="2000" dirty="0" smtClean="0"/>
          </a:p>
          <a:p>
            <a:pPr lvl="1"/>
            <a:r>
              <a:rPr lang="he-IL" dirty="0" smtClean="0"/>
              <a:t>אינטגרציה של זיכרונות ע"י שחזור חוויות</a:t>
            </a:r>
          </a:p>
          <a:p>
            <a:pPr lvl="1"/>
            <a:r>
              <a:rPr lang="he-IL" dirty="0" smtClean="0"/>
              <a:t>הטמעת תפיסות חדשות</a:t>
            </a:r>
          </a:p>
        </p:txBody>
      </p:sp>
      <p:sp>
        <p:nvSpPr>
          <p:cNvPr id="4" name="Slide Number Placeholder 3"/>
          <p:cNvSpPr>
            <a:spLocks noGrp="1"/>
          </p:cNvSpPr>
          <p:nvPr>
            <p:ph type="sldNum" sz="quarter" idx="12"/>
          </p:nvPr>
        </p:nvSpPr>
        <p:spPr/>
        <p:txBody>
          <a:bodyPr/>
          <a:lstStyle/>
          <a:p>
            <a:fld id="{ED90CCE5-5E2E-4124-AEE9-E62304411FA9}" type="slidenum">
              <a:rPr lang="he-IL" smtClean="0"/>
              <a:pPr/>
              <a:t>13</a:t>
            </a:fld>
            <a:endParaRPr lang="he-IL" dirty="0"/>
          </a:p>
        </p:txBody>
      </p:sp>
      <p:sp>
        <p:nvSpPr>
          <p:cNvPr id="5" name="Rectangle 4"/>
          <p:cNvSpPr/>
          <p:nvPr/>
        </p:nvSpPr>
        <p:spPr>
          <a:xfrm>
            <a:off x="1043608" y="6309320"/>
            <a:ext cx="1223412" cy="369332"/>
          </a:xfrm>
          <a:prstGeom prst="rect">
            <a:avLst/>
          </a:prstGeom>
        </p:spPr>
        <p:txBody>
          <a:bodyPr wrap="none">
            <a:spAutoFit/>
          </a:bodyPr>
          <a:lstStyle/>
          <a:p>
            <a:pPr algn="l"/>
            <a:r>
              <a:rPr lang="en-US" dirty="0" err="1" smtClean="0"/>
              <a:t>Foa</a:t>
            </a:r>
            <a:r>
              <a:rPr lang="en-US" dirty="0" smtClean="0"/>
              <a:t>, 2006</a:t>
            </a:r>
            <a:endParaRPr lang="he-IL"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חשיפה ממושכת: מבנה</a:t>
            </a:r>
            <a:endParaRPr lang="he-IL" sz="3600" dirty="0"/>
          </a:p>
        </p:txBody>
      </p:sp>
      <p:sp>
        <p:nvSpPr>
          <p:cNvPr id="3" name="Content Placeholder 2"/>
          <p:cNvSpPr>
            <a:spLocks noGrp="1"/>
          </p:cNvSpPr>
          <p:nvPr>
            <p:ph idx="1"/>
          </p:nvPr>
        </p:nvSpPr>
        <p:spPr/>
        <p:txBody>
          <a:bodyPr>
            <a:normAutofit lnSpcReduction="10000"/>
          </a:bodyPr>
          <a:lstStyle/>
          <a:p>
            <a:pPr lvl="1"/>
            <a:r>
              <a:rPr lang="he-IL" dirty="0" smtClean="0"/>
              <a:t>מפגש ראשון: </a:t>
            </a:r>
          </a:p>
          <a:p>
            <a:pPr lvl="2"/>
            <a:r>
              <a:rPr lang="he-IL" dirty="0" smtClean="0"/>
              <a:t>הצגת התכנית, בירור הטראומה, תרגילי נשימה</a:t>
            </a:r>
          </a:p>
          <a:p>
            <a:pPr lvl="1"/>
            <a:r>
              <a:rPr lang="he-IL" dirty="0" smtClean="0"/>
              <a:t>מפגש שני: </a:t>
            </a:r>
          </a:p>
          <a:p>
            <a:pPr lvl="2"/>
            <a:r>
              <a:rPr lang="he-IL" dirty="0" smtClean="0"/>
              <a:t>הסבר על תגובות שכיחות, הגיון החשיפה </a:t>
            </a:r>
            <a:r>
              <a:rPr lang="en-US" sz="2000" dirty="0" smtClean="0"/>
              <a:t>IN VIVO</a:t>
            </a:r>
            <a:r>
              <a:rPr lang="he-IL" dirty="0" smtClean="0"/>
              <a:t>, בדיקה ממה הלקוח נמנע, תכנון תרגילים </a:t>
            </a:r>
            <a:r>
              <a:rPr lang="en-US" sz="2000" dirty="0" smtClean="0"/>
              <a:t>IN VIVO</a:t>
            </a:r>
            <a:endParaRPr lang="he-IL" sz="2000" dirty="0" smtClean="0"/>
          </a:p>
          <a:p>
            <a:pPr lvl="1"/>
            <a:r>
              <a:rPr lang="he-IL" dirty="0" smtClean="0"/>
              <a:t>מפגש שליש עד 10/15: </a:t>
            </a:r>
          </a:p>
          <a:p>
            <a:pPr lvl="2"/>
            <a:r>
              <a:rPr lang="he-IL" dirty="0" smtClean="0"/>
              <a:t>הגיון החשיפה הדמיונית, תרגול חשיפה דמיונית, דיון על מחשבות ותחושות הנוגעות לזיכרון הטראומטי, מתן שיעורי בית </a:t>
            </a:r>
            <a:r>
              <a:rPr lang="en-US" sz="2000" dirty="0" smtClean="0"/>
              <a:t>IN VIVO</a:t>
            </a:r>
            <a:r>
              <a:rPr lang="he-IL" sz="2000" dirty="0" smtClean="0"/>
              <a:t> </a:t>
            </a:r>
            <a:r>
              <a:rPr lang="he-IL" dirty="0" smtClean="0"/>
              <a:t>ודמיוני</a:t>
            </a:r>
          </a:p>
          <a:p>
            <a:pPr lvl="1"/>
            <a:r>
              <a:rPr lang="he-IL" dirty="0" smtClean="0"/>
              <a:t>מפגש אחרון: </a:t>
            </a:r>
          </a:p>
          <a:p>
            <a:pPr lvl="2"/>
            <a:r>
              <a:rPr lang="he-IL" dirty="0" smtClean="0"/>
              <a:t>דיון תוצאות הטיפול ובדיקת צורך להמשך טיפול</a:t>
            </a:r>
          </a:p>
        </p:txBody>
      </p:sp>
      <p:sp>
        <p:nvSpPr>
          <p:cNvPr id="4" name="Slide Number Placeholder 3"/>
          <p:cNvSpPr>
            <a:spLocks noGrp="1"/>
          </p:cNvSpPr>
          <p:nvPr>
            <p:ph type="sldNum" sz="quarter" idx="12"/>
          </p:nvPr>
        </p:nvSpPr>
        <p:spPr/>
        <p:txBody>
          <a:bodyPr/>
          <a:lstStyle/>
          <a:p>
            <a:fld id="{ED90CCE5-5E2E-4124-AEE9-E62304411FA9}" type="slidenum">
              <a:rPr lang="he-IL" smtClean="0"/>
              <a:pPr/>
              <a:t>14</a:t>
            </a:fld>
            <a:endParaRPr lang="he-IL" dirty="0"/>
          </a:p>
        </p:txBody>
      </p:sp>
      <p:sp>
        <p:nvSpPr>
          <p:cNvPr id="5" name="Rectangle 4"/>
          <p:cNvSpPr/>
          <p:nvPr/>
        </p:nvSpPr>
        <p:spPr>
          <a:xfrm>
            <a:off x="1043608" y="6309320"/>
            <a:ext cx="1223412" cy="369332"/>
          </a:xfrm>
          <a:prstGeom prst="rect">
            <a:avLst/>
          </a:prstGeom>
        </p:spPr>
        <p:txBody>
          <a:bodyPr wrap="none">
            <a:spAutoFit/>
          </a:bodyPr>
          <a:lstStyle/>
          <a:p>
            <a:pPr algn="l"/>
            <a:r>
              <a:rPr lang="en-US" dirty="0" err="1" smtClean="0"/>
              <a:t>Foa</a:t>
            </a:r>
            <a:r>
              <a:rPr lang="en-US" dirty="0" smtClean="0"/>
              <a:t>, 2006</a:t>
            </a:r>
            <a:endParaRPr lang="he-IL"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5" name="Picture 5" descr="elderly-breathing-2"/>
          <p:cNvPicPr>
            <a:picLocks noChangeAspect="1" noChangeArrowheads="1"/>
          </p:cNvPicPr>
          <p:nvPr/>
        </p:nvPicPr>
        <p:blipFill>
          <a:blip r:embed="rId2" cstate="print"/>
          <a:srcRect r="4623" b="9448"/>
          <a:stretch>
            <a:fillRect/>
          </a:stretch>
        </p:blipFill>
        <p:spPr bwMode="auto">
          <a:xfrm>
            <a:off x="179511" y="260648"/>
            <a:ext cx="3456385" cy="2408041"/>
          </a:xfrm>
          <a:prstGeom prst="rect">
            <a:avLst/>
          </a:prstGeom>
          <a:noFill/>
        </p:spPr>
      </p:pic>
      <p:sp>
        <p:nvSpPr>
          <p:cNvPr id="87046" name="Rectangle 6"/>
          <p:cNvSpPr>
            <a:spLocks noGrp="1"/>
          </p:cNvSpPr>
          <p:nvPr>
            <p:ph type="title"/>
          </p:nvPr>
        </p:nvSpPr>
        <p:spPr bwMode="auto">
          <a:noFill/>
        </p:spPr>
        <p:txBody>
          <a:bodyPr wrap="square" lIns="91440" tIns="45720" rIns="91440" bIns="45720" numCol="1" anchorCtr="0" compatLnSpc="1">
            <a:prstTxWarp prst="textNoShape">
              <a:avLst/>
            </a:prstTxWarp>
          </a:bodyPr>
          <a:lstStyle/>
          <a:p>
            <a:pPr algn="r"/>
            <a:r>
              <a:rPr lang="he-IL" dirty="0" smtClean="0"/>
              <a:t>תרגיל נשימות</a:t>
            </a:r>
            <a:endParaRPr lang="nl-NL" dirty="0" smtClean="0">
              <a:cs typeface="Arial" pitchFamily="34" charset="0"/>
            </a:endParaRPr>
          </a:p>
        </p:txBody>
      </p:sp>
      <p:sp>
        <p:nvSpPr>
          <p:cNvPr id="4" name="Content Placeholder 3"/>
          <p:cNvSpPr>
            <a:spLocks noGrp="1"/>
          </p:cNvSpPr>
          <p:nvPr>
            <p:ph idx="1"/>
          </p:nvPr>
        </p:nvSpPr>
        <p:spPr>
          <a:xfrm>
            <a:off x="395536" y="2852936"/>
            <a:ext cx="8435975" cy="3600400"/>
          </a:xfrm>
        </p:spPr>
        <p:txBody>
          <a:bodyPr/>
          <a:lstStyle/>
          <a:p>
            <a:pPr lvl="1"/>
            <a:r>
              <a:rPr lang="he-IL" sz="2400" dirty="0" smtClean="0"/>
              <a:t>הגדירו לעצמכם מרחב שקט וחף מהפרעות מיותרות.</a:t>
            </a:r>
          </a:p>
          <a:p>
            <a:pPr lvl="1"/>
            <a:r>
              <a:rPr lang="he-IL" sz="2400" dirty="0" smtClean="0"/>
              <a:t>שכבו על הגב ואפשרו לגוף להיות ברפיון ונטול מתח או נוקשות.</a:t>
            </a:r>
          </a:p>
          <a:p>
            <a:pPr lvl="1"/>
            <a:r>
              <a:rPr lang="he-IL" sz="2400" dirty="0" smtClean="0"/>
              <a:t>הניעו קלות את הגפיים על מנת לעורר את הגוף ולהניע אנרגיה.</a:t>
            </a:r>
          </a:p>
          <a:p>
            <a:pPr lvl="1"/>
            <a:r>
              <a:rPr lang="he-IL" sz="2400" dirty="0" smtClean="0"/>
              <a:t>עצמו עיניים והתחילו לתת את הדעת לדבר אחד – "הנשימה".</a:t>
            </a:r>
          </a:p>
          <a:p>
            <a:pPr lvl="1"/>
            <a:r>
              <a:rPr lang="he-IL" sz="2400" dirty="0" smtClean="0"/>
              <a:t>הכניסו אוויר פנימה דרך האף באטיות ובאריכות ככל שניתן.</a:t>
            </a:r>
          </a:p>
          <a:p>
            <a:pPr lvl="1"/>
            <a:r>
              <a:rPr lang="he-IL" sz="2400" dirty="0" smtClean="0"/>
              <a:t>הכניסו את האוויר שהנכם שואפים עד בסיס הבטן התחתונה.</a:t>
            </a:r>
          </a:p>
          <a:p>
            <a:pPr lvl="1"/>
            <a:r>
              <a:rPr lang="he-IL" sz="2400" dirty="0" smtClean="0"/>
              <a:t>השאירו את האוויר באזור זה למשך מספר שניות.</a:t>
            </a:r>
          </a:p>
          <a:p>
            <a:pPr lvl="1"/>
            <a:r>
              <a:rPr lang="he-IL" sz="2400" dirty="0" smtClean="0"/>
              <a:t>שחררו את האוויר באיטיות דרך הפה.</a:t>
            </a:r>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he-IL" dirty="0" smtClean="0">
                <a:hlinkClick r:id="rId3"/>
              </a:rPr>
              <a:t>קרן בית און, 2013</a:t>
            </a:r>
            <a:endParaRPr lang="he-IL"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6" name="Rectangle 6"/>
          <p:cNvSpPr>
            <a:spLocks noGrp="1"/>
          </p:cNvSpPr>
          <p:nvPr>
            <p:ph type="title"/>
          </p:nvPr>
        </p:nvSpPr>
        <p:spPr bwMode="auto">
          <a:noFill/>
        </p:spPr>
        <p:txBody>
          <a:bodyPr wrap="square" lIns="91440" tIns="45720" rIns="91440" bIns="45720" numCol="1" anchorCtr="0" compatLnSpc="1">
            <a:prstTxWarp prst="textNoShape">
              <a:avLst/>
            </a:prstTxWarp>
          </a:bodyPr>
          <a:lstStyle/>
          <a:p>
            <a:pPr algn="r"/>
            <a:r>
              <a:rPr lang="he-IL" dirty="0" smtClean="0"/>
              <a:t>שיטת </a:t>
            </a:r>
            <a:r>
              <a:rPr lang="he-IL" dirty="0" err="1" smtClean="0"/>
              <a:t>ג'ייקובסון</a:t>
            </a:r>
            <a:endParaRPr lang="nl-NL" dirty="0" smtClean="0">
              <a:cs typeface="Arial" pitchFamily="34" charset="0"/>
            </a:endParaRPr>
          </a:p>
        </p:txBody>
      </p:sp>
      <p:sp>
        <p:nvSpPr>
          <p:cNvPr id="4" name="Content Placeholder 3"/>
          <p:cNvSpPr>
            <a:spLocks noGrp="1"/>
          </p:cNvSpPr>
          <p:nvPr>
            <p:ph sz="half" idx="1"/>
          </p:nvPr>
        </p:nvSpPr>
        <p:spPr>
          <a:xfrm>
            <a:off x="4716016" y="1916832"/>
            <a:ext cx="4038600" cy="4680520"/>
          </a:xfrm>
        </p:spPr>
        <p:txBody>
          <a:bodyPr/>
          <a:lstStyle/>
          <a:p>
            <a:pPr lvl="1"/>
            <a:r>
              <a:rPr lang="he-IL" sz="2000" dirty="0" smtClean="0"/>
              <a:t>כווץ את שרירי הגוף, שריר אחד בכל פעם לפי הסדר הרשום. </a:t>
            </a:r>
          </a:p>
          <a:p>
            <a:pPr lvl="1"/>
            <a:endParaRPr lang="he-IL" sz="2000" dirty="0" smtClean="0"/>
          </a:p>
          <a:p>
            <a:pPr lvl="1"/>
            <a:r>
              <a:rPr lang="he-IL" sz="2000" dirty="0" smtClean="0"/>
              <a:t>תוך כדי הכיווץ, שאף אוויר והחזק אותו בפנים, יחד עם השריר המכווץ, למשך מספר שניות. </a:t>
            </a:r>
          </a:p>
          <a:p>
            <a:pPr lvl="1"/>
            <a:endParaRPr lang="he-IL" sz="2000" dirty="0" smtClean="0"/>
          </a:p>
          <a:p>
            <a:pPr lvl="1"/>
            <a:r>
              <a:rPr lang="he-IL" sz="2000" dirty="0" smtClean="0"/>
              <a:t>לאחר מספר שניות, שחרר את האוויר ואת שריר בבת אחת. </a:t>
            </a:r>
          </a:p>
          <a:p>
            <a:pPr lvl="1"/>
            <a:endParaRPr lang="he-IL" sz="2000" dirty="0" smtClean="0"/>
          </a:p>
          <a:p>
            <a:pPr lvl="1"/>
            <a:r>
              <a:rPr lang="he-IL" sz="2000" dirty="0" smtClean="0"/>
              <a:t>חזור שוב על התרגיל עוד פעם- פעמיים עבור כל שריר.</a:t>
            </a:r>
          </a:p>
          <a:p>
            <a:endParaRPr lang="he-IL" sz="2200" dirty="0" smtClean="0"/>
          </a:p>
        </p:txBody>
      </p:sp>
      <p:sp>
        <p:nvSpPr>
          <p:cNvPr id="6" name="Content Placeholder 5"/>
          <p:cNvSpPr>
            <a:spLocks noGrp="1"/>
          </p:cNvSpPr>
          <p:nvPr>
            <p:ph sz="half" idx="2"/>
          </p:nvPr>
        </p:nvSpPr>
        <p:spPr>
          <a:xfrm>
            <a:off x="179512" y="548680"/>
            <a:ext cx="4392488" cy="4968552"/>
          </a:xfrm>
        </p:spPr>
        <p:txBody>
          <a:bodyPr/>
          <a:lstStyle/>
          <a:p>
            <a:pPr lvl="2">
              <a:spcBef>
                <a:spcPts val="900"/>
              </a:spcBef>
            </a:pPr>
            <a:r>
              <a:rPr lang="he-IL" dirty="0" smtClean="0"/>
              <a:t>סגירת העיניים והפה חזק</a:t>
            </a:r>
          </a:p>
          <a:p>
            <a:pPr lvl="2">
              <a:spcBef>
                <a:spcPts val="900"/>
              </a:spcBef>
            </a:pPr>
            <a:r>
              <a:rPr lang="he-IL" dirty="0" smtClean="0"/>
              <a:t>הצמדת הסנטר לחזה</a:t>
            </a:r>
          </a:p>
          <a:p>
            <a:pPr lvl="2">
              <a:spcBef>
                <a:spcPts val="900"/>
              </a:spcBef>
            </a:pPr>
            <a:r>
              <a:rPr lang="he-IL" dirty="0" smtClean="0"/>
              <a:t>משיכת הכתפיים לכיוון </a:t>
            </a:r>
            <a:r>
              <a:rPr lang="he-IL" dirty="0" err="1" smtClean="0"/>
              <a:t>האזניים</a:t>
            </a:r>
            <a:endParaRPr lang="he-IL" dirty="0" smtClean="0"/>
          </a:p>
          <a:p>
            <a:pPr lvl="2">
              <a:spcBef>
                <a:spcPts val="900"/>
              </a:spcBef>
            </a:pPr>
            <a:r>
              <a:rPr lang="he-IL" dirty="0" smtClean="0"/>
              <a:t>קירוב כתפיים (הצלבת ידיים)</a:t>
            </a:r>
          </a:p>
          <a:p>
            <a:pPr lvl="2">
              <a:spcBef>
                <a:spcPts val="900"/>
              </a:spcBef>
            </a:pPr>
            <a:r>
              <a:rPr lang="he-IL" dirty="0" smtClean="0"/>
              <a:t>קירוב שכמות (החזקת ידיים מאחור)</a:t>
            </a:r>
          </a:p>
          <a:p>
            <a:pPr lvl="2">
              <a:spcBef>
                <a:spcPts val="900"/>
              </a:spcBef>
            </a:pPr>
            <a:r>
              <a:rPr lang="he-IL" dirty="0" smtClean="0"/>
              <a:t>כיווץ אגרופים וכל שריר היד</a:t>
            </a:r>
          </a:p>
          <a:p>
            <a:pPr lvl="2">
              <a:spcBef>
                <a:spcPts val="900"/>
              </a:spcBef>
            </a:pPr>
            <a:r>
              <a:rPr lang="he-IL" dirty="0" smtClean="0"/>
              <a:t>הכנסת הבטן</a:t>
            </a:r>
          </a:p>
          <a:p>
            <a:pPr lvl="2">
              <a:spcBef>
                <a:spcPts val="900"/>
              </a:spcBef>
            </a:pPr>
            <a:r>
              <a:rPr lang="he-IL" dirty="0" smtClean="0"/>
              <a:t>התרוממות מהכיסא וכיווץ הישבן</a:t>
            </a:r>
          </a:p>
          <a:p>
            <a:pPr lvl="2">
              <a:spcBef>
                <a:spcPts val="900"/>
              </a:spcBef>
            </a:pPr>
            <a:r>
              <a:rPr lang="he-IL" dirty="0" smtClean="0"/>
              <a:t>הרמת הרגליים מן הרצפה</a:t>
            </a:r>
          </a:p>
          <a:p>
            <a:pPr lvl="2">
              <a:spcBef>
                <a:spcPts val="900"/>
              </a:spcBef>
            </a:pPr>
            <a:r>
              <a:rPr lang="he-IL" dirty="0" smtClean="0"/>
              <a:t>הצמדת הירכיים זו לזו</a:t>
            </a:r>
          </a:p>
          <a:p>
            <a:pPr lvl="2">
              <a:spcBef>
                <a:spcPts val="900"/>
              </a:spcBef>
            </a:pPr>
            <a:r>
              <a:rPr lang="he-IL" dirty="0" smtClean="0"/>
              <a:t>הרמת העקבים בלבד</a:t>
            </a:r>
          </a:p>
          <a:p>
            <a:pPr lvl="2">
              <a:spcBef>
                <a:spcPts val="900"/>
              </a:spcBef>
            </a:pPr>
            <a:r>
              <a:rPr lang="he-IL" dirty="0" smtClean="0"/>
              <a:t>הרמת אצבעות הרגליים (פלקס)</a:t>
            </a:r>
          </a:p>
          <a:p>
            <a:pPr lvl="2">
              <a:spcBef>
                <a:spcPts val="900"/>
              </a:spcBef>
            </a:pPr>
            <a:r>
              <a:rPr lang="he-IL" dirty="0" smtClean="0"/>
              <a:t>כיווץ אצבעות הרגליים.</a:t>
            </a:r>
          </a:p>
          <a:p>
            <a:pPr>
              <a:spcBef>
                <a:spcPts val="900"/>
              </a:spcBef>
            </a:pPr>
            <a:endParaRPr lang="he-IL" sz="1600"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he-IL" dirty="0" smtClean="0">
                <a:hlinkClick r:id="rId2"/>
              </a:rPr>
              <a:t>מותאם מאתרה של שרון </a:t>
            </a:r>
            <a:r>
              <a:rPr lang="he-IL" dirty="0" err="1" smtClean="0">
                <a:hlinkClick r:id="rId2"/>
              </a:rPr>
              <a:t>לויט</a:t>
            </a:r>
            <a:endParaRPr lang="he-IL"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911" name="Picture 15" descr="getty_rr_photo_of_man_relaxing_in_woods"/>
          <p:cNvPicPr>
            <a:picLocks noChangeAspect="1" noChangeArrowheads="1"/>
          </p:cNvPicPr>
          <p:nvPr/>
        </p:nvPicPr>
        <p:blipFill>
          <a:blip r:embed="rId2" cstate="print"/>
          <a:srcRect/>
          <a:stretch>
            <a:fillRect/>
          </a:stretch>
        </p:blipFill>
        <p:spPr bwMode="auto">
          <a:xfrm>
            <a:off x="3131840" y="2777047"/>
            <a:ext cx="4569123" cy="310940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he-IL" dirty="0" err="1" smtClean="0"/>
              <a:t>קשיבות</a:t>
            </a:r>
            <a:r>
              <a:rPr lang="he-IL" dirty="0" smtClean="0"/>
              <a:t>: רעיון ודגשים</a:t>
            </a:r>
          </a:p>
          <a:p>
            <a:r>
              <a:rPr lang="he-IL" dirty="0" smtClean="0"/>
              <a:t>איך זה עוזר?</a:t>
            </a:r>
          </a:p>
          <a:p>
            <a:r>
              <a:rPr lang="he-IL" dirty="0" smtClean="0"/>
              <a:t>תרגיל</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18</a:t>
            </a:fld>
            <a:endParaRPr lang="he-IL" dirty="0"/>
          </a:p>
        </p:txBody>
      </p:sp>
      <p:sp>
        <p:nvSpPr>
          <p:cNvPr id="5" name="Title 4"/>
          <p:cNvSpPr>
            <a:spLocks noGrp="1"/>
          </p:cNvSpPr>
          <p:nvPr>
            <p:ph type="title"/>
          </p:nvPr>
        </p:nvSpPr>
        <p:spPr/>
        <p:txBody>
          <a:bodyPr/>
          <a:lstStyle/>
          <a:p>
            <a:r>
              <a:rPr lang="he-IL" dirty="0" err="1" smtClean="0"/>
              <a:t>קשיבות</a:t>
            </a:r>
            <a:r>
              <a:rPr lang="he-IL" dirty="0" smtClean="0"/>
              <a:t> </a:t>
            </a:r>
            <a:r>
              <a:rPr lang="he-IL" sz="2800" dirty="0" smtClean="0"/>
              <a:t>(</a:t>
            </a:r>
            <a:r>
              <a:rPr lang="en-US" sz="2800" dirty="0" smtClean="0"/>
              <a:t>mindfulness</a:t>
            </a:r>
            <a:r>
              <a:rPr lang="he-IL" sz="2800" dirty="0" smtClean="0"/>
              <a:t>)</a:t>
            </a:r>
            <a:endParaRPr lang="he-IL" sz="28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a:r>
              <a:rPr lang="he-IL" dirty="0" err="1" smtClean="0"/>
              <a:t>קשיבות</a:t>
            </a:r>
            <a:r>
              <a:rPr lang="he-IL" dirty="0" smtClean="0"/>
              <a:t>: הרעיון</a:t>
            </a:r>
            <a:endParaRPr lang="nl-NL" dirty="0" smtClean="0">
              <a:cs typeface="Arial" pitchFamily="34" charset="0"/>
            </a:endParaRPr>
          </a:p>
        </p:txBody>
      </p:sp>
      <p:sp>
        <p:nvSpPr>
          <p:cNvPr id="3" name="Content Placeholder 2"/>
          <p:cNvSpPr>
            <a:spLocks noGrp="1"/>
          </p:cNvSpPr>
          <p:nvPr>
            <p:ph idx="1"/>
          </p:nvPr>
        </p:nvSpPr>
        <p:spPr>
          <a:xfrm>
            <a:off x="467544" y="1784350"/>
            <a:ext cx="8219256" cy="4572000"/>
          </a:xfrm>
        </p:spPr>
        <p:txBody>
          <a:bodyPr/>
          <a:lstStyle/>
          <a:p>
            <a:pPr lvl="1"/>
            <a:r>
              <a:rPr lang="he-IL" dirty="0" smtClean="0"/>
              <a:t>"הפניית תשומת לב בצורה שמאפשרת לנו פשוט לצפות בתודעתנו באופן מכוון, </a:t>
            </a:r>
          </a:p>
          <a:p>
            <a:pPr lvl="1"/>
            <a:r>
              <a:rPr lang="he-IL" dirty="0" smtClean="0"/>
              <a:t>ברגע ההווה </a:t>
            </a:r>
          </a:p>
          <a:p>
            <a:pPr lvl="1"/>
            <a:r>
              <a:rPr lang="he-IL" dirty="0" smtClean="0"/>
              <a:t>ולחוות דברים בלי לשפוט או לפרש אותם"</a:t>
            </a:r>
          </a:p>
          <a:p>
            <a:pPr lvl="2"/>
            <a:r>
              <a:rPr lang="he-IL" dirty="0" smtClean="0"/>
              <a:t>דהיינו, שלושה מרכיבים: מודעות, חוויה נוכחית, קבלה</a:t>
            </a:r>
          </a:p>
          <a:p>
            <a:pPr lvl="1"/>
            <a:endParaRPr lang="he-IL" dirty="0" smtClean="0"/>
          </a:p>
        </p:txBody>
      </p:sp>
      <p:sp>
        <p:nvSpPr>
          <p:cNvPr id="4" name="TextBox 3"/>
          <p:cNvSpPr txBox="1"/>
          <p:nvPr/>
        </p:nvSpPr>
        <p:spPr>
          <a:xfrm>
            <a:off x="899592" y="6237312"/>
            <a:ext cx="5112568" cy="369332"/>
          </a:xfrm>
          <a:prstGeom prst="rect">
            <a:avLst/>
          </a:prstGeom>
          <a:noFill/>
        </p:spPr>
        <p:txBody>
          <a:bodyPr wrap="square" rtlCol="1" anchor="ctr" anchorCtr="0">
            <a:spAutoFit/>
          </a:bodyPr>
          <a:lstStyle/>
          <a:p>
            <a:pPr algn="l"/>
            <a:r>
              <a:rPr lang="he-IL" dirty="0" smtClean="0"/>
              <a:t>עודד, 2006</a:t>
            </a:r>
            <a:endParaRPr lang="he-IL"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פרק ב': טיפול התנהגותי-</a:t>
            </a:r>
            <a:r>
              <a:rPr lang="he-IL" dirty="0" err="1" smtClean="0"/>
              <a:t>קוגניבטי</a:t>
            </a:r>
            <a:endParaRPr lang="he-IL" dirty="0"/>
          </a:p>
        </p:txBody>
      </p:sp>
      <p:sp>
        <p:nvSpPr>
          <p:cNvPr id="3" name="Content Placeholder 2"/>
          <p:cNvSpPr>
            <a:spLocks noGrp="1"/>
          </p:cNvSpPr>
          <p:nvPr>
            <p:ph idx="1"/>
          </p:nvPr>
        </p:nvSpPr>
        <p:spPr/>
        <p:txBody>
          <a:bodyPr/>
          <a:lstStyle/>
          <a:p>
            <a:pPr marL="582613" indent="-514350">
              <a:buFont typeface="+mj-lt"/>
              <a:buAutoNum type="arabicPeriod"/>
            </a:pPr>
            <a:r>
              <a:rPr lang="he-IL" dirty="0" smtClean="0"/>
              <a:t>מבוא לטיפול התנהגותי-קוגניטיבי (</a:t>
            </a:r>
            <a:r>
              <a:rPr lang="en-US" dirty="0" smtClean="0"/>
              <a:t>CBT</a:t>
            </a:r>
            <a:r>
              <a:rPr lang="he-IL" dirty="0" smtClean="0"/>
              <a:t>)</a:t>
            </a:r>
          </a:p>
          <a:p>
            <a:pPr marL="582613" indent="-514350">
              <a:buFont typeface="+mj-lt"/>
              <a:buAutoNum type="arabicPeriod"/>
            </a:pPr>
            <a:r>
              <a:rPr lang="he-IL" dirty="0" smtClean="0"/>
              <a:t>טיפול התנהגותי</a:t>
            </a:r>
          </a:p>
          <a:p>
            <a:pPr marL="582613" indent="-514350">
              <a:buFont typeface="+mj-lt"/>
              <a:buAutoNum type="arabicPeriod"/>
            </a:pPr>
            <a:r>
              <a:rPr lang="he-IL" dirty="0" err="1" smtClean="0"/>
              <a:t>קשיבות</a:t>
            </a:r>
            <a:endParaRPr lang="he-IL" dirty="0" smtClean="0"/>
          </a:p>
          <a:p>
            <a:pPr marL="582613" indent="-514350">
              <a:buFont typeface="+mj-lt"/>
              <a:buAutoNum type="arabicPeriod"/>
            </a:pPr>
            <a:r>
              <a:rPr lang="he-IL" dirty="0" smtClean="0"/>
              <a:t>טיפול קוגניטיבי</a:t>
            </a:r>
          </a:p>
          <a:p>
            <a:pPr marL="582613" indent="-514350">
              <a:buFont typeface="+mj-lt"/>
              <a:buAutoNum type="arabicPeriod"/>
            </a:pPr>
            <a:r>
              <a:rPr lang="he-IL" dirty="0" smtClean="0"/>
              <a:t>טיפול קבלה ומחויבות (</a:t>
            </a:r>
            <a:r>
              <a:rPr lang="en-US" dirty="0" smtClean="0"/>
              <a:t>ACT</a:t>
            </a:r>
            <a:r>
              <a:rPr lang="he-IL" dirty="0" smtClean="0"/>
              <a:t>)</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2</a:t>
            </a:fld>
            <a:endParaRPr lang="he-IL"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a:r>
              <a:rPr lang="he-IL" dirty="0" err="1" smtClean="0"/>
              <a:t>קשיבות</a:t>
            </a:r>
            <a:r>
              <a:rPr lang="he-IL" dirty="0" smtClean="0"/>
              <a:t>: דגשים</a:t>
            </a:r>
            <a:endParaRPr lang="nl-NL" dirty="0" smtClean="0">
              <a:cs typeface="Arial" pitchFamily="34" charset="0"/>
            </a:endParaRPr>
          </a:p>
        </p:txBody>
      </p:sp>
      <p:sp>
        <p:nvSpPr>
          <p:cNvPr id="3" name="Content Placeholder 2"/>
          <p:cNvSpPr>
            <a:spLocks noGrp="1"/>
          </p:cNvSpPr>
          <p:nvPr>
            <p:ph idx="1"/>
          </p:nvPr>
        </p:nvSpPr>
        <p:spPr>
          <a:xfrm>
            <a:off x="467544" y="1784350"/>
            <a:ext cx="8219256" cy="4572000"/>
          </a:xfrm>
        </p:spPr>
        <p:txBody>
          <a:bodyPr/>
          <a:lstStyle/>
          <a:p>
            <a:pPr lvl="1"/>
            <a:endParaRPr lang="he-IL" dirty="0" smtClean="0"/>
          </a:p>
          <a:p>
            <a:pPr lvl="1"/>
            <a:r>
              <a:rPr lang="he-IL" dirty="0" smtClean="0"/>
              <a:t>מחקר מראה </a:t>
            </a:r>
            <a:r>
              <a:rPr lang="he-IL" dirty="0" err="1" smtClean="0"/>
              <a:t>שקשיבות</a:t>
            </a:r>
            <a:r>
              <a:rPr lang="he-IL" dirty="0" smtClean="0"/>
              <a:t> משפיע לחיוב על המח</a:t>
            </a:r>
          </a:p>
          <a:p>
            <a:pPr lvl="1"/>
            <a:r>
              <a:rPr lang="he-IL" dirty="0" err="1" smtClean="0"/>
              <a:t>קשיבות</a:t>
            </a:r>
            <a:r>
              <a:rPr lang="he-IL" dirty="0" smtClean="0"/>
              <a:t> היא טכניקה בטיפול </a:t>
            </a:r>
            <a:r>
              <a:rPr lang="en-US" dirty="0" smtClean="0"/>
              <a:t>CBT</a:t>
            </a:r>
            <a:r>
              <a:rPr lang="he-IL" dirty="0" smtClean="0"/>
              <a:t> לבוגרים ולילדים</a:t>
            </a:r>
          </a:p>
          <a:p>
            <a:pPr lvl="1"/>
            <a:r>
              <a:rPr lang="he-IL" dirty="0" err="1" smtClean="0"/>
              <a:t>קשיבות</a:t>
            </a:r>
            <a:r>
              <a:rPr lang="he-IL" dirty="0" smtClean="0"/>
              <a:t> מועילה במגוון הפרעות</a:t>
            </a:r>
          </a:p>
          <a:p>
            <a:pPr lvl="1"/>
            <a:r>
              <a:rPr lang="he-IL" dirty="0" smtClean="0"/>
              <a:t>ניתן להשתמש בה באופן פרטני וגם בקבוצה</a:t>
            </a:r>
          </a:p>
          <a:p>
            <a:pPr lvl="1"/>
            <a:r>
              <a:rPr lang="he-IL" dirty="0" smtClean="0"/>
              <a:t>ניתן להתייחס </a:t>
            </a:r>
            <a:r>
              <a:rPr lang="he-IL" dirty="0" err="1" smtClean="0"/>
              <a:t>לקשיבות</a:t>
            </a:r>
            <a:r>
              <a:rPr lang="he-IL" dirty="0" smtClean="0"/>
              <a:t> כסוג של מדיטציה </a:t>
            </a:r>
          </a:p>
        </p:txBody>
      </p:sp>
      <p:sp>
        <p:nvSpPr>
          <p:cNvPr id="4" name="TextBox 3"/>
          <p:cNvSpPr txBox="1"/>
          <p:nvPr/>
        </p:nvSpPr>
        <p:spPr>
          <a:xfrm>
            <a:off x="899592" y="6237312"/>
            <a:ext cx="5112568" cy="369332"/>
          </a:xfrm>
          <a:prstGeom prst="rect">
            <a:avLst/>
          </a:prstGeom>
          <a:noFill/>
        </p:spPr>
        <p:txBody>
          <a:bodyPr wrap="square" rtlCol="1" anchor="ctr" anchorCtr="0">
            <a:spAutoFit/>
          </a:bodyPr>
          <a:lstStyle/>
          <a:p>
            <a:pPr algn="l"/>
            <a:r>
              <a:rPr lang="he-IL" dirty="0" smtClean="0"/>
              <a:t>עודד, 2006</a:t>
            </a:r>
            <a:endParaRPr lang="he-IL"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8" name="Rectangle 8"/>
          <p:cNvSpPr>
            <a:spLocks noGrp="1"/>
          </p:cNvSpPr>
          <p:nvPr>
            <p:ph type="title"/>
          </p:nvPr>
        </p:nvSpPr>
        <p:spPr bwMode="auto">
          <a:noFill/>
        </p:spPr>
        <p:txBody>
          <a:bodyPr wrap="square" lIns="91440" tIns="45720" rIns="91440" bIns="45720" numCol="1" anchorCtr="0" compatLnSpc="1">
            <a:prstTxWarp prst="textNoShape">
              <a:avLst/>
            </a:prstTxWarp>
          </a:bodyPr>
          <a:lstStyle/>
          <a:p>
            <a:pPr algn="ctr"/>
            <a:r>
              <a:rPr lang="he-IL" dirty="0" err="1" smtClean="0"/>
              <a:t>קשיבות</a:t>
            </a:r>
            <a:r>
              <a:rPr lang="he-IL" dirty="0" smtClean="0"/>
              <a:t>: איך זה עוזר?</a:t>
            </a:r>
            <a:endParaRPr lang="nl-NL" dirty="0" smtClean="0">
              <a:cs typeface="Arial" pitchFamily="34" charset="0"/>
            </a:endParaRPr>
          </a:p>
        </p:txBody>
      </p:sp>
      <p:sp>
        <p:nvSpPr>
          <p:cNvPr id="3" name="Content Placeholder 2"/>
          <p:cNvSpPr>
            <a:spLocks noGrp="1"/>
          </p:cNvSpPr>
          <p:nvPr>
            <p:ph idx="1"/>
          </p:nvPr>
        </p:nvSpPr>
        <p:spPr>
          <a:xfrm>
            <a:off x="467544" y="1784350"/>
            <a:ext cx="8219256" cy="4572000"/>
          </a:xfrm>
        </p:spPr>
        <p:txBody>
          <a:bodyPr/>
          <a:lstStyle/>
          <a:p>
            <a:pPr lvl="1"/>
            <a:r>
              <a:rPr lang="he-IL" dirty="0" smtClean="0"/>
              <a:t>מגביר תובנה</a:t>
            </a:r>
          </a:p>
          <a:p>
            <a:pPr lvl="1"/>
            <a:r>
              <a:rPr lang="he-IL" dirty="0" smtClean="0"/>
              <a:t>מאפשר דה-</a:t>
            </a:r>
            <a:r>
              <a:rPr lang="he-IL" dirty="0" err="1" smtClean="0"/>
              <a:t>סנסיטיזציה</a:t>
            </a:r>
            <a:r>
              <a:rPr lang="he-IL" dirty="0" smtClean="0"/>
              <a:t> לגירויים מעיקים</a:t>
            </a:r>
          </a:p>
          <a:p>
            <a:pPr lvl="1"/>
            <a:r>
              <a:rPr lang="he-IL" dirty="0" smtClean="0"/>
              <a:t>מעודד קבלה והשלמה עם המצב</a:t>
            </a:r>
          </a:p>
          <a:p>
            <a:pPr lvl="1"/>
            <a:r>
              <a:rPr lang="he-IL" dirty="0" smtClean="0"/>
              <a:t>מטיב תפקוד גוף-נפש</a:t>
            </a:r>
          </a:p>
          <a:p>
            <a:pPr lvl="1"/>
            <a:r>
              <a:rPr lang="he-IL" dirty="0" smtClean="0"/>
              <a:t>משפר בקרה ורגולציה עצמית</a:t>
            </a:r>
          </a:p>
          <a:p>
            <a:pPr lvl="1"/>
            <a:endParaRPr lang="he-IL" dirty="0" smtClean="0"/>
          </a:p>
        </p:txBody>
      </p:sp>
      <p:sp>
        <p:nvSpPr>
          <p:cNvPr id="4" name="TextBox 3"/>
          <p:cNvSpPr txBox="1"/>
          <p:nvPr/>
        </p:nvSpPr>
        <p:spPr>
          <a:xfrm>
            <a:off x="899592" y="6237312"/>
            <a:ext cx="5112568" cy="369332"/>
          </a:xfrm>
          <a:prstGeom prst="rect">
            <a:avLst/>
          </a:prstGeom>
          <a:noFill/>
        </p:spPr>
        <p:txBody>
          <a:bodyPr wrap="square" rtlCol="1" anchor="ctr" anchorCtr="0">
            <a:spAutoFit/>
          </a:bodyPr>
          <a:lstStyle/>
          <a:p>
            <a:pPr algn="l"/>
            <a:r>
              <a:rPr lang="en-US" dirty="0" smtClean="0"/>
              <a:t>Brown et al., 2007</a:t>
            </a:r>
            <a:endParaRPr lang="he-IL"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he-IL" smtClean="0"/>
              <a:t>תרגיל קשיבות</a:t>
            </a:r>
            <a:endParaRPr lang="he-IL" dirty="0"/>
          </a:p>
        </p:txBody>
      </p:sp>
      <p:sp>
        <p:nvSpPr>
          <p:cNvPr id="7" name="Content Placeholder 6"/>
          <p:cNvSpPr>
            <a:spLocks noGrp="1"/>
          </p:cNvSpPr>
          <p:nvPr>
            <p:ph idx="1"/>
          </p:nvPr>
        </p:nvSpPr>
        <p:spPr>
          <a:xfrm>
            <a:off x="251521" y="1772816"/>
            <a:ext cx="8435280" cy="4968552"/>
          </a:xfrm>
        </p:spPr>
        <p:txBody>
          <a:bodyPr/>
          <a:lstStyle/>
          <a:p>
            <a:pPr lvl="1"/>
            <a:r>
              <a:rPr lang="he-IL" sz="2000" smtClean="0"/>
              <a:t>תרגלי </a:t>
            </a:r>
            <a:r>
              <a:rPr lang="he-IL" sz="2000" dirty="0" smtClean="0"/>
              <a:t>מיקוד על נשימה וגוף עד שאת מרגישה יציבה במידה סבירה.</a:t>
            </a:r>
          </a:p>
          <a:p>
            <a:pPr lvl="1"/>
            <a:r>
              <a:rPr lang="he-IL" sz="2000" dirty="0" smtClean="0"/>
              <a:t>תני למיקוד התודעה שלך לעבור מתחושות בגוף לשמיעה. </a:t>
            </a:r>
          </a:p>
          <a:p>
            <a:pPr lvl="1"/>
            <a:r>
              <a:rPr lang="he-IL" sz="2000" dirty="0" smtClean="0"/>
              <a:t>תשתדלי לפתוח את המודעות לצלילים מכל הכיוונים איפה ומתי שהם מופיעים.</a:t>
            </a:r>
          </a:p>
          <a:p>
            <a:pPr lvl="1"/>
            <a:r>
              <a:rPr lang="he-IL" sz="2000" dirty="0" smtClean="0"/>
              <a:t>ככל שאת יכולה היי מודעת לצלילים כתחושה. </a:t>
            </a:r>
          </a:p>
          <a:p>
            <a:pPr lvl="2"/>
            <a:r>
              <a:rPr lang="he-IL" sz="1800" dirty="0" smtClean="0"/>
              <a:t>כאשר את מתחילה לחשוב על הצלילים החזרי את המודעות לצליל כתחושה (דפוסים של גובה, חוזק, משך).</a:t>
            </a:r>
          </a:p>
          <a:p>
            <a:pPr lvl="1"/>
            <a:r>
              <a:rPr lang="he-IL" sz="2000" dirty="0" smtClean="0"/>
              <a:t>כאשר את מבחינה שהמודעות איננה על הצלילים כרגע, שימי לב לאן נדדה הנפש</a:t>
            </a:r>
          </a:p>
          <a:p>
            <a:pPr lvl="2"/>
            <a:r>
              <a:rPr lang="he-IL" sz="1800" dirty="0" smtClean="0"/>
              <a:t>ואז החזרי את המודעות בעדינות לצלילים כפי שהם מופיעים ועוברים בכל רגע.</a:t>
            </a:r>
          </a:p>
          <a:p>
            <a:pPr lvl="1"/>
            <a:r>
              <a:rPr lang="he-IL" sz="2000" dirty="0" smtClean="0"/>
              <a:t>כאשר את מוכנה, שחררי את המודעות מצלילים וחזרי והתמקדי במחשבות כאירועים. </a:t>
            </a:r>
          </a:p>
          <a:p>
            <a:pPr lvl="2"/>
            <a:r>
              <a:rPr lang="he-IL" sz="1800" dirty="0" smtClean="0"/>
              <a:t>כמו שהתמקדת בצלילים שהופיעו התפתחו ועברו הלאה, הבאי עכשיו את המודעות, ככל שאת יכולה, למחשבות שעולות. </a:t>
            </a:r>
            <a:endParaRPr lang="he-IL" sz="1800" dirty="0"/>
          </a:p>
        </p:txBody>
      </p:sp>
      <p:sp>
        <p:nvSpPr>
          <p:cNvPr id="5" name="Slide Number Placeholder 4"/>
          <p:cNvSpPr>
            <a:spLocks noGrp="1"/>
          </p:cNvSpPr>
          <p:nvPr>
            <p:ph type="sldNum" sz="quarter" idx="12"/>
          </p:nvPr>
        </p:nvSpPr>
        <p:spPr/>
        <p:txBody>
          <a:bodyPr/>
          <a:lstStyle/>
          <a:p>
            <a:pPr>
              <a:defRPr/>
            </a:pPr>
            <a:fld id="{7C6B6A18-2932-40BA-86B8-5E434F6A2CAA}" type="slidenum">
              <a:rPr lang="he-IL" smtClean="0"/>
              <a:pPr>
                <a:defRPr/>
              </a:pPr>
              <a:t>22</a:t>
            </a:fld>
            <a:endParaRPr lang="he-IL"/>
          </a:p>
        </p:txBody>
      </p:sp>
      <p:sp>
        <p:nvSpPr>
          <p:cNvPr id="8" name="TextBox 7"/>
          <p:cNvSpPr txBox="1"/>
          <p:nvPr/>
        </p:nvSpPr>
        <p:spPr>
          <a:xfrm>
            <a:off x="899592" y="6237312"/>
            <a:ext cx="5112568" cy="369332"/>
          </a:xfrm>
          <a:prstGeom prst="rect">
            <a:avLst/>
          </a:prstGeom>
          <a:noFill/>
        </p:spPr>
        <p:txBody>
          <a:bodyPr wrap="square" rtlCol="1" anchor="ctr" anchorCtr="0">
            <a:spAutoFit/>
          </a:bodyPr>
          <a:lstStyle/>
          <a:p>
            <a:pPr algn="l"/>
            <a:r>
              <a:rPr lang="he-IL" dirty="0" smtClean="0"/>
              <a:t>עודד, 2006</a:t>
            </a:r>
            <a:endParaRPr lang="he-IL"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9" name="Picture 5" descr="ANd9GcSQuLnj8x8WR-bUaF0XQ3AoSVjs9yd5bQDqE_KOJ5KE_8v39-if"/>
          <p:cNvPicPr>
            <a:picLocks noChangeAspect="1" noChangeArrowheads="1"/>
          </p:cNvPicPr>
          <p:nvPr/>
        </p:nvPicPr>
        <p:blipFill>
          <a:blip r:embed="rId2" cstate="print"/>
          <a:srcRect/>
          <a:stretch>
            <a:fillRect/>
          </a:stretch>
        </p:blipFill>
        <p:spPr bwMode="auto">
          <a:xfrm>
            <a:off x="1692275" y="3068638"/>
            <a:ext cx="1901825" cy="2532062"/>
          </a:xfrm>
          <a:prstGeom prst="rect">
            <a:avLst/>
          </a:prstGeom>
          <a:noFill/>
        </p:spPr>
      </p:pic>
      <p:pic>
        <p:nvPicPr>
          <p:cNvPr id="88071" name="Picture 7" descr="ANd9GcSYiHZ9HQoyOUSJWEWeeF3oC5AHez3OSYzIIRDZ0C2If0ClVH2gmw"/>
          <p:cNvPicPr>
            <a:picLocks noChangeAspect="1" noChangeArrowheads="1"/>
          </p:cNvPicPr>
          <p:nvPr/>
        </p:nvPicPr>
        <p:blipFill>
          <a:blip r:embed="rId3" cstate="print"/>
          <a:srcRect/>
          <a:stretch>
            <a:fillRect/>
          </a:stretch>
        </p:blipFill>
        <p:spPr bwMode="auto">
          <a:xfrm>
            <a:off x="5292725" y="1052513"/>
            <a:ext cx="1812925" cy="25209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95536" y="1628800"/>
            <a:ext cx="4752528" cy="3960440"/>
          </a:xfrm>
        </p:spPr>
        <p:txBody>
          <a:bodyPr/>
          <a:lstStyle/>
          <a:p>
            <a:r>
              <a:rPr lang="he-IL" dirty="0" smtClean="0"/>
              <a:t>שינוי דפוסי חשיבה</a:t>
            </a:r>
          </a:p>
          <a:p>
            <a:r>
              <a:rPr lang="he-IL" dirty="0" smtClean="0"/>
              <a:t>סכמות</a:t>
            </a:r>
          </a:p>
          <a:p>
            <a:r>
              <a:rPr lang="he-IL" dirty="0" smtClean="0"/>
              <a:t>עיוותי החשיבה</a:t>
            </a:r>
          </a:p>
          <a:p>
            <a:r>
              <a:rPr lang="he-IL" dirty="0" smtClean="0"/>
              <a:t>פסיכולוגיה/חשיבה </a:t>
            </a:r>
            <a:r>
              <a:rPr lang="he-IL" dirty="0" smtClean="0"/>
              <a:t>חיובית</a:t>
            </a:r>
          </a:p>
          <a:p>
            <a:r>
              <a:rPr lang="he-IL" dirty="0" smtClean="0"/>
              <a:t>תרגיל: יומן האושר</a:t>
            </a:r>
          </a:p>
        </p:txBody>
      </p:sp>
      <p:sp>
        <p:nvSpPr>
          <p:cNvPr id="3" name="Slide Number Placeholder 2"/>
          <p:cNvSpPr>
            <a:spLocks noGrp="1"/>
          </p:cNvSpPr>
          <p:nvPr>
            <p:ph type="sldNum" sz="quarter" idx="12"/>
          </p:nvPr>
        </p:nvSpPr>
        <p:spPr/>
        <p:txBody>
          <a:bodyPr/>
          <a:lstStyle/>
          <a:p>
            <a:fld id="{1590D9F2-4194-46D2-9071-07E31CEB1804}" type="slidenum">
              <a:rPr lang="he-IL" smtClean="0"/>
              <a:pPr/>
              <a:t>24</a:t>
            </a:fld>
            <a:endParaRPr lang="he-IL"/>
          </a:p>
        </p:txBody>
      </p:sp>
      <p:sp>
        <p:nvSpPr>
          <p:cNvPr id="4" name="Title 3"/>
          <p:cNvSpPr>
            <a:spLocks noGrp="1"/>
          </p:cNvSpPr>
          <p:nvPr>
            <p:ph type="title"/>
          </p:nvPr>
        </p:nvSpPr>
        <p:spPr/>
        <p:txBody>
          <a:bodyPr/>
          <a:lstStyle/>
          <a:p>
            <a:r>
              <a:rPr lang="he-IL" dirty="0" smtClean="0"/>
              <a:t>טיפול קוגניטיבי</a:t>
            </a:r>
            <a:endParaRPr lang="he-IL"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שינוי דפוסי חשיבה</a:t>
            </a:r>
            <a:endParaRPr lang="he-IL" dirty="0"/>
          </a:p>
        </p:txBody>
      </p:sp>
      <p:sp>
        <p:nvSpPr>
          <p:cNvPr id="6" name="Content Placeholder 5"/>
          <p:cNvSpPr>
            <a:spLocks noGrp="1"/>
          </p:cNvSpPr>
          <p:nvPr>
            <p:ph idx="1"/>
          </p:nvPr>
        </p:nvSpPr>
        <p:spPr/>
        <p:txBody>
          <a:bodyPr/>
          <a:lstStyle/>
          <a:p>
            <a:r>
              <a:rPr lang="he-IL" dirty="0" smtClean="0"/>
              <a:t>מאתרים מחשבות/סכמות/תפיסות בעייתיות</a:t>
            </a:r>
          </a:p>
          <a:p>
            <a:pPr lvl="1"/>
            <a:r>
              <a:rPr lang="he-IL" dirty="0" smtClean="0"/>
              <a:t>למשל ע"י ניתוח מצבים או בדיקת עיוותי חשיבה</a:t>
            </a:r>
          </a:p>
          <a:p>
            <a:r>
              <a:rPr lang="he-IL" dirty="0" smtClean="0"/>
              <a:t>מעלים את המודעות להופעתן</a:t>
            </a:r>
          </a:p>
          <a:p>
            <a:pPr lvl="1"/>
            <a:r>
              <a:rPr lang="he-IL" dirty="0" smtClean="0"/>
              <a:t>למשל ע"י מיפוי (מתי וכמה זה קורה)</a:t>
            </a:r>
          </a:p>
          <a:p>
            <a:r>
              <a:rPr lang="he-IL" dirty="0" smtClean="0"/>
              <a:t>מחליפים במחשבות יותר שקולות</a:t>
            </a:r>
          </a:p>
          <a:p>
            <a:pPr lvl="1"/>
            <a:r>
              <a:rPr lang="he-IL" dirty="0" smtClean="0"/>
              <a:t>למשל ע"י רישום מחשבות חלופיות</a:t>
            </a:r>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25</a:t>
            </a:fld>
            <a:endParaRPr lang="he-IL"/>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סכמה </a:t>
            </a:r>
            <a:r>
              <a:rPr lang="he-IL" sz="3600" dirty="0" smtClean="0"/>
              <a:t>(</a:t>
            </a:r>
            <a:r>
              <a:rPr lang="en-US" sz="3600" dirty="0" smtClean="0"/>
              <a:t>schema</a:t>
            </a:r>
            <a:r>
              <a:rPr lang="he-IL" sz="3600" dirty="0" smtClean="0"/>
              <a:t>)</a:t>
            </a:r>
            <a:r>
              <a:rPr lang="he-IL" dirty="0" smtClean="0"/>
              <a:t>: הרעיון</a:t>
            </a:r>
            <a:endParaRPr lang="he-IL" dirty="0"/>
          </a:p>
        </p:txBody>
      </p:sp>
      <p:sp>
        <p:nvSpPr>
          <p:cNvPr id="3" name="Content Placeholder 2"/>
          <p:cNvSpPr>
            <a:spLocks noGrp="1"/>
          </p:cNvSpPr>
          <p:nvPr>
            <p:ph idx="1"/>
          </p:nvPr>
        </p:nvSpPr>
        <p:spPr/>
        <p:txBody>
          <a:bodyPr/>
          <a:lstStyle/>
          <a:p>
            <a:r>
              <a:rPr lang="he-IL" sz="2800" dirty="0" smtClean="0"/>
              <a:t>תבנית או דפוס שעוזר לארגן מקבץ מרובה ומורכב של גירויים או חוויות.</a:t>
            </a:r>
          </a:p>
          <a:p>
            <a:pPr lvl="1"/>
            <a:r>
              <a:rPr lang="he-IL" sz="2400" dirty="0" smtClean="0"/>
              <a:t>ניתן לחשוב על סכמה כשיעור שלמדנו מוקדם בחיים.</a:t>
            </a:r>
          </a:p>
          <a:p>
            <a:pPr lvl="1"/>
            <a:r>
              <a:rPr lang="he-IL" sz="2400" dirty="0" smtClean="0"/>
              <a:t>מעין "פילטר" דרכו עוברים גירויים וחוויות שונות, כך שמה שעובר את הסינון נכנס לתוך העולם הפנימי כשהוא מסודר ומאורגן בהתאם לאותו פילטר מקורי.</a:t>
            </a:r>
          </a:p>
          <a:p>
            <a:pPr lvl="1"/>
            <a:r>
              <a:rPr lang="he-IL" sz="2400" dirty="0" smtClean="0"/>
              <a:t>התועלת של סכמה היא בהיותה מעין 'קיצור דרך' לתהליכי זיכרון, שימור ועיבוד של מידע מורכב ומצד שני.</a:t>
            </a:r>
          </a:p>
          <a:p>
            <a:pPr lvl="1"/>
            <a:r>
              <a:rPr lang="he-IL" sz="2400" dirty="0" smtClean="0"/>
              <a:t>המחירים של סכמות שליליות הם קשים ומכאיבים שכן הללו הופכים את החיים בהווה להמשך ישיר של החסכים שהיו חלק מהעבר.</a:t>
            </a:r>
          </a:p>
          <a:p>
            <a:endParaRPr lang="he-IL" sz="2000"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26</a:t>
            </a:fld>
            <a:endParaRPr lang="he-IL"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he-IL" dirty="0" smtClean="0">
                <a:hlinkClick r:id="rId2"/>
              </a:rPr>
              <a:t>המכון הישראלי לסכמה תרפיה</a:t>
            </a:r>
            <a:endParaRPr lang="he-IL"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סכמה: דוגמא</a:t>
            </a:r>
            <a:endParaRPr lang="he-IL" dirty="0"/>
          </a:p>
        </p:txBody>
      </p:sp>
      <p:sp>
        <p:nvSpPr>
          <p:cNvPr id="3" name="Content Placeholder 2"/>
          <p:cNvSpPr>
            <a:spLocks noGrp="1"/>
          </p:cNvSpPr>
          <p:nvPr>
            <p:ph idx="1"/>
          </p:nvPr>
        </p:nvSpPr>
        <p:spPr/>
        <p:txBody>
          <a:bodyPr/>
          <a:lstStyle/>
          <a:p>
            <a:pPr marL="92075" indent="-23813"/>
            <a:r>
              <a:rPr lang="he-IL" sz="2400" dirty="0" smtClean="0"/>
              <a:t>בחורה אשר נושאת בקרבה סכמה של נטישה עלולה לפספס עדויות לכך שהבחור שאיתו היא יוצאת שמח ונהנה </a:t>
            </a:r>
            <a:r>
              <a:rPr lang="he-IL" sz="2400" dirty="0" err="1" smtClean="0"/>
              <a:t>ב"דייט</a:t>
            </a:r>
            <a:r>
              <a:rPr lang="he-IL" sz="2400" dirty="0" smtClean="0"/>
              <a:t>" ובמקום זאת עלולה לשים לב ולזכור רק עדויות לכך שהוא לא נהנה, עדויות אשר תומכות ומאששות את השיעור הקשה אשר למדה מוקדם בחייה: </a:t>
            </a:r>
            <a:endParaRPr lang="he-IL" sz="2400" dirty="0" smtClean="0"/>
          </a:p>
          <a:p>
            <a:pPr marL="92075" indent="-23813"/>
            <a:r>
              <a:rPr lang="he-IL" sz="2400" dirty="0" smtClean="0"/>
              <a:t>"</a:t>
            </a:r>
            <a:r>
              <a:rPr lang="he-IL" sz="2400" dirty="0" smtClean="0"/>
              <a:t>בסופו </a:t>
            </a:r>
            <a:r>
              <a:rPr lang="he-IL" sz="2400" dirty="0" smtClean="0"/>
              <a:t>של דבר לא ירצו להישאר </a:t>
            </a:r>
            <a:r>
              <a:rPr lang="he-IL" sz="2400" dirty="0" smtClean="0"/>
              <a:t>איתי".</a:t>
            </a:r>
            <a:endParaRPr lang="he-IL" sz="2400" dirty="0" smtClean="0"/>
          </a:p>
          <a:p>
            <a:endParaRPr lang="he-IL" sz="2000"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27</a:t>
            </a:fld>
            <a:endParaRPr lang="he-IL"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he-IL" dirty="0" smtClean="0">
                <a:hlinkClick r:id="rId2"/>
              </a:rPr>
              <a:t>המכון הישראלי לסכמה תרפיה</a:t>
            </a:r>
            <a:endParaRPr lang="he-IL"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עשרת עיוותי החשיבה</a:t>
            </a:r>
            <a:br>
              <a:rPr lang="he-IL" dirty="0" smtClean="0"/>
            </a:br>
            <a:endParaRPr lang="he-IL" dirty="0"/>
          </a:p>
        </p:txBody>
      </p:sp>
      <p:sp>
        <p:nvSpPr>
          <p:cNvPr id="6" name="Content Placeholder 5"/>
          <p:cNvSpPr>
            <a:spLocks noGrp="1"/>
          </p:cNvSpPr>
          <p:nvPr>
            <p:ph idx="1"/>
          </p:nvPr>
        </p:nvSpPr>
        <p:spPr/>
        <p:txBody>
          <a:bodyPr/>
          <a:lstStyle/>
          <a:p>
            <a:pPr marL="544512" lvl="1" indent="-457200">
              <a:buFont typeface="+mj-lt"/>
              <a:buAutoNum type="arabicPeriod"/>
            </a:pPr>
            <a:r>
              <a:rPr lang="he-IL" sz="2000" b="1" u="sng" dirty="0" smtClean="0"/>
              <a:t>פילטר שכלי- </a:t>
            </a:r>
            <a:r>
              <a:rPr lang="he-IL" sz="2000" dirty="0" smtClean="0"/>
              <a:t>כאשר אנו לוקחים את הפרטים השליליים ומעצימים אותם בעוד שאנו מסננים את כל ההיבטים החיוביים של הסיטואציה. </a:t>
            </a:r>
          </a:p>
          <a:p>
            <a:pPr marL="544512" lvl="1" indent="-457200">
              <a:buFont typeface="+mj-lt"/>
              <a:buAutoNum type="arabicPeriod"/>
            </a:pPr>
            <a:endParaRPr lang="he-IL" sz="2000" dirty="0" smtClean="0"/>
          </a:p>
          <a:p>
            <a:pPr marL="544512" lvl="1" indent="-457200">
              <a:buFont typeface="+mj-lt"/>
              <a:buAutoNum type="arabicPeriod"/>
            </a:pPr>
            <a:r>
              <a:rPr lang="he-IL" sz="2000" b="1" u="sng" dirty="0" smtClean="0"/>
              <a:t>"</a:t>
            </a:r>
            <a:r>
              <a:rPr lang="he-IL" sz="2000" b="1" u="sng" dirty="0" err="1" smtClean="0"/>
              <a:t>הכל</a:t>
            </a:r>
            <a:r>
              <a:rPr lang="he-IL" sz="2000" b="1" u="sng" dirty="0" smtClean="0"/>
              <a:t> או כלום"- </a:t>
            </a:r>
            <a:r>
              <a:rPr lang="he-IL" sz="2000" dirty="0" smtClean="0"/>
              <a:t>חשיבה קוטבית, דברים הם או שחור או לבן ואין משהו באמצע. אנו חייבים להיות מושלמים אחרת אנו נהפוך לכישלון חרוץ.</a:t>
            </a:r>
          </a:p>
          <a:p>
            <a:pPr marL="544512" lvl="1" indent="-457200">
              <a:buFont typeface="+mj-lt"/>
              <a:buAutoNum type="arabicPeriod"/>
            </a:pPr>
            <a:endParaRPr lang="he-IL" sz="2000" dirty="0" smtClean="0"/>
          </a:p>
          <a:p>
            <a:pPr marL="544512" lvl="1" indent="-457200">
              <a:buFont typeface="+mj-lt"/>
              <a:buAutoNum type="arabicPeriod"/>
            </a:pPr>
            <a:r>
              <a:rPr lang="he-IL" sz="2000" b="1" u="sng" dirty="0" smtClean="0"/>
              <a:t>הכללה- </a:t>
            </a:r>
            <a:r>
              <a:rPr lang="he-IL" sz="2000" dirty="0" smtClean="0"/>
              <a:t>כאשר אנו מגיעים למסקנה כתוצאה מאירוע או ראייה בודדים. אם משהו רע קורה פעם אחת, אנו נצפה שיקרה שוב ושוב לאחר מכן. </a:t>
            </a:r>
          </a:p>
        </p:txBody>
      </p:sp>
      <p:sp>
        <p:nvSpPr>
          <p:cNvPr id="3" name="Slide Number Placeholder 2"/>
          <p:cNvSpPr>
            <a:spLocks noGrp="1"/>
          </p:cNvSpPr>
          <p:nvPr>
            <p:ph type="sldNum" sz="quarter" idx="12"/>
          </p:nvPr>
        </p:nvSpPr>
        <p:spPr/>
        <p:txBody>
          <a:bodyPr/>
          <a:lstStyle/>
          <a:p>
            <a:fld id="{1590D9F2-4194-46D2-9071-07E31CEB1804}" type="slidenum">
              <a:rPr lang="he-IL" smtClean="0"/>
              <a:pPr/>
              <a:t>28</a:t>
            </a:fld>
            <a:endParaRPr lang="he-IL"/>
          </a:p>
        </p:txBody>
      </p:sp>
      <p:sp>
        <p:nvSpPr>
          <p:cNvPr id="7" name="TextBox 6"/>
          <p:cNvSpPr txBox="1"/>
          <p:nvPr/>
        </p:nvSpPr>
        <p:spPr>
          <a:xfrm>
            <a:off x="899592" y="6237312"/>
            <a:ext cx="5112568" cy="369332"/>
          </a:xfrm>
          <a:prstGeom prst="rect">
            <a:avLst/>
          </a:prstGeom>
          <a:noFill/>
        </p:spPr>
        <p:txBody>
          <a:bodyPr wrap="square" rtlCol="1" anchor="ctr" anchorCtr="0">
            <a:spAutoFit/>
          </a:bodyPr>
          <a:lstStyle/>
          <a:p>
            <a:pPr algn="l"/>
            <a:r>
              <a:rPr lang="en-US" dirty="0" smtClean="0">
                <a:hlinkClick r:id="rId2"/>
              </a:rPr>
              <a:t>Adapted from Burns, D., Feeling Good, 1980</a:t>
            </a:r>
            <a:endParaRPr lang="he-IL"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עשרת עיוותי החשיבה</a:t>
            </a:r>
            <a:br>
              <a:rPr lang="he-IL" dirty="0" smtClean="0"/>
            </a:br>
            <a:endParaRPr lang="he-IL" dirty="0"/>
          </a:p>
        </p:txBody>
      </p:sp>
      <p:sp>
        <p:nvSpPr>
          <p:cNvPr id="6" name="Content Placeholder 5"/>
          <p:cNvSpPr>
            <a:spLocks noGrp="1"/>
          </p:cNvSpPr>
          <p:nvPr>
            <p:ph idx="1"/>
          </p:nvPr>
        </p:nvSpPr>
        <p:spPr/>
        <p:txBody>
          <a:bodyPr/>
          <a:lstStyle/>
          <a:p>
            <a:pPr marL="544512" lvl="1" indent="-457200">
              <a:buFont typeface="+mj-lt"/>
              <a:buAutoNum type="arabicPeriod" startAt="4"/>
            </a:pPr>
            <a:r>
              <a:rPr lang="he-IL" sz="2000" b="1" u="sng" dirty="0" smtClean="0"/>
              <a:t>קפיצה למסקנות- </a:t>
            </a:r>
            <a:r>
              <a:rPr lang="he-IL" sz="2000" dirty="0" smtClean="0"/>
              <a:t>קיימים שני סוגים של קפיצה למסקנות: קריאת מחשבות וניבוי העתיד. קריאת מחשבות משמעותה שללא כל עדות אמיתית לכך, אנו תמיד נדע מה אנשים אחרים חושבים עלינו ומדוע הם מתנהגים באותה צורה בה הם מתנהגים. ניבוי העתיד כשמו כן הוא, שאנו תמיד נצפה לגרוע מכל, לרוב בלי שום סיבה נראית לעין. </a:t>
            </a:r>
          </a:p>
          <a:p>
            <a:pPr marL="544512" lvl="1" indent="-457200">
              <a:buFont typeface="+mj-lt"/>
              <a:buAutoNum type="arabicPeriod" startAt="4"/>
            </a:pPr>
            <a:endParaRPr lang="he-IL" sz="2000" dirty="0" smtClean="0"/>
          </a:p>
          <a:p>
            <a:pPr marL="544512" lvl="1" indent="-457200">
              <a:buFont typeface="+mj-lt"/>
              <a:buAutoNum type="arabicPeriod" startAt="4"/>
            </a:pPr>
            <a:r>
              <a:rPr lang="he-IL" sz="2000" b="1" u="sng" dirty="0" smtClean="0"/>
              <a:t>חשיבה קטסטרופאלית - </a:t>
            </a:r>
            <a:r>
              <a:rPr lang="he-IL" sz="2000" dirty="0" smtClean="0"/>
              <a:t>אנו נצפה שאסון יכה בנו ויתרחש, לא משנה מה. </a:t>
            </a:r>
          </a:p>
          <a:p>
            <a:pPr marL="544512" lvl="1" indent="-457200">
              <a:buFont typeface="+mj-lt"/>
              <a:buAutoNum type="arabicPeriod" startAt="4"/>
            </a:pPr>
            <a:endParaRPr lang="he-IL" sz="2000" dirty="0" smtClean="0"/>
          </a:p>
          <a:p>
            <a:pPr marL="544512" lvl="1" indent="-457200">
              <a:buFont typeface="+mj-lt"/>
              <a:buAutoNum type="arabicPeriod" startAt="4"/>
            </a:pPr>
            <a:r>
              <a:rPr lang="he-IL" sz="2000" b="1" u="sng" dirty="0" err="1" smtClean="0"/>
              <a:t>פרסונליזציה</a:t>
            </a:r>
            <a:r>
              <a:rPr lang="he-IL" sz="2000" b="1" u="sng" dirty="0" smtClean="0"/>
              <a:t> (העברה לפסים אישיים)- </a:t>
            </a:r>
            <a:r>
              <a:rPr lang="he-IL" sz="2000" dirty="0" smtClean="0"/>
              <a:t>מחשבה שכל מה שאנשים עושים או אומרים הוא במובן כזה או אחר תגובה ישירה אלינו. </a:t>
            </a:r>
          </a:p>
          <a:p>
            <a:pPr marL="544512" lvl="1" indent="-457200">
              <a:buFont typeface="+mj-lt"/>
              <a:buAutoNum type="arabicPeriod" startAt="4"/>
            </a:pPr>
            <a:endParaRPr lang="he-IL" sz="2000" dirty="0" smtClean="0"/>
          </a:p>
          <a:p>
            <a:pPr marL="544512" lvl="1" indent="-457200">
              <a:buFont typeface="+mj-lt"/>
              <a:buAutoNum type="arabicPeriod" startAt="4"/>
            </a:pPr>
            <a:endParaRPr lang="he-IL" sz="2000" dirty="0" smtClean="0"/>
          </a:p>
        </p:txBody>
      </p:sp>
      <p:sp>
        <p:nvSpPr>
          <p:cNvPr id="3" name="Slide Number Placeholder 2"/>
          <p:cNvSpPr>
            <a:spLocks noGrp="1"/>
          </p:cNvSpPr>
          <p:nvPr>
            <p:ph type="sldNum" sz="quarter" idx="12"/>
          </p:nvPr>
        </p:nvSpPr>
        <p:spPr/>
        <p:txBody>
          <a:bodyPr/>
          <a:lstStyle/>
          <a:p>
            <a:fld id="{1590D9F2-4194-46D2-9071-07E31CEB1804}" type="slidenum">
              <a:rPr lang="he-IL" smtClean="0"/>
              <a:pPr/>
              <a:t>29</a:t>
            </a:fld>
            <a:endParaRPr lang="he-IL"/>
          </a:p>
        </p:txBody>
      </p:sp>
      <p:sp>
        <p:nvSpPr>
          <p:cNvPr id="7" name="TextBox 6"/>
          <p:cNvSpPr txBox="1"/>
          <p:nvPr/>
        </p:nvSpPr>
        <p:spPr>
          <a:xfrm>
            <a:off x="899592" y="6237312"/>
            <a:ext cx="5112568" cy="369332"/>
          </a:xfrm>
          <a:prstGeom prst="rect">
            <a:avLst/>
          </a:prstGeom>
          <a:noFill/>
        </p:spPr>
        <p:txBody>
          <a:bodyPr wrap="square" rtlCol="1" anchor="ctr" anchorCtr="0">
            <a:spAutoFit/>
          </a:bodyPr>
          <a:lstStyle/>
          <a:p>
            <a:pPr algn="l"/>
            <a:r>
              <a:rPr lang="en-US" dirty="0" smtClean="0">
                <a:hlinkClick r:id="rId2"/>
              </a:rPr>
              <a:t>Adapted from Burns, D., Feeling Good, 1980</a:t>
            </a:r>
            <a:endParaRPr lang="he-IL"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r>
              <a:rPr lang="he-IL" dirty="0" smtClean="0"/>
              <a:t>מה זה טיפול </a:t>
            </a:r>
            <a:r>
              <a:rPr lang="en-US" dirty="0" smtClean="0"/>
              <a:t>CBT</a:t>
            </a:r>
            <a:r>
              <a:rPr lang="he-IL" dirty="0" smtClean="0"/>
              <a:t>-סרט</a:t>
            </a:r>
          </a:p>
          <a:p>
            <a:r>
              <a:rPr lang="he-IL" dirty="0" smtClean="0"/>
              <a:t>חשיבה הוליסטית</a:t>
            </a:r>
          </a:p>
          <a:p>
            <a:r>
              <a:rPr lang="he-IL" dirty="0" smtClean="0"/>
              <a:t>רעיון ה-</a:t>
            </a:r>
            <a:r>
              <a:rPr lang="en-US" dirty="0" smtClean="0"/>
              <a:t>CBT</a:t>
            </a:r>
            <a:endParaRPr lang="he-IL" dirty="0" smtClean="0"/>
          </a:p>
          <a:p>
            <a:r>
              <a:rPr lang="he-IL" dirty="0" smtClean="0"/>
              <a:t>טכניקות ויעילות </a:t>
            </a:r>
            <a:r>
              <a:rPr lang="en-US" dirty="0" smtClean="0"/>
              <a:t>CBT</a:t>
            </a:r>
          </a:p>
        </p:txBody>
      </p:sp>
      <p:sp>
        <p:nvSpPr>
          <p:cNvPr id="4" name="Slide Number Placeholder 3"/>
          <p:cNvSpPr>
            <a:spLocks noGrp="1"/>
          </p:cNvSpPr>
          <p:nvPr>
            <p:ph type="sldNum" sz="quarter" idx="12"/>
          </p:nvPr>
        </p:nvSpPr>
        <p:spPr/>
        <p:txBody>
          <a:bodyPr/>
          <a:lstStyle/>
          <a:p>
            <a:fld id="{ED90CCE5-5E2E-4124-AEE9-E62304411FA9}" type="slidenum">
              <a:rPr lang="he-IL" smtClean="0"/>
              <a:pPr/>
              <a:t>3</a:t>
            </a:fld>
            <a:endParaRPr lang="he-IL" dirty="0"/>
          </a:p>
        </p:txBody>
      </p:sp>
      <p:sp>
        <p:nvSpPr>
          <p:cNvPr id="5" name="Title 4"/>
          <p:cNvSpPr>
            <a:spLocks noGrp="1"/>
          </p:cNvSpPr>
          <p:nvPr>
            <p:ph type="title"/>
          </p:nvPr>
        </p:nvSpPr>
        <p:spPr/>
        <p:txBody>
          <a:bodyPr/>
          <a:lstStyle/>
          <a:p>
            <a:r>
              <a:rPr lang="he-IL" sz="3600" dirty="0" smtClean="0"/>
              <a:t>טיפול התנהגותי/קוגניטיבי (</a:t>
            </a:r>
            <a:r>
              <a:rPr lang="en-US" sz="2000" dirty="0" smtClean="0"/>
              <a:t>Cognitive Behavioral Therapy</a:t>
            </a:r>
            <a:r>
              <a:rPr lang="he-IL" sz="3600" dirty="0" smtClean="0"/>
              <a:t>)</a:t>
            </a:r>
            <a:endParaRPr lang="he-IL" sz="36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עשרת עיוותי החשיבה</a:t>
            </a:r>
            <a:br>
              <a:rPr lang="he-IL" dirty="0" smtClean="0"/>
            </a:br>
            <a:endParaRPr lang="he-IL" dirty="0"/>
          </a:p>
        </p:txBody>
      </p:sp>
      <p:sp>
        <p:nvSpPr>
          <p:cNvPr id="6" name="Content Placeholder 5"/>
          <p:cNvSpPr>
            <a:spLocks noGrp="1"/>
          </p:cNvSpPr>
          <p:nvPr>
            <p:ph idx="1"/>
          </p:nvPr>
        </p:nvSpPr>
        <p:spPr/>
        <p:txBody>
          <a:bodyPr/>
          <a:lstStyle/>
          <a:p>
            <a:pPr marL="544512" lvl="1" indent="-457200">
              <a:buFont typeface="+mj-lt"/>
              <a:buAutoNum type="arabicPeriod" startAt="7"/>
            </a:pPr>
            <a:r>
              <a:rPr lang="he-IL" sz="2000" b="1" u="sng" dirty="0" smtClean="0"/>
              <a:t>"צריך" ו"אסור"- </a:t>
            </a:r>
            <a:r>
              <a:rPr lang="he-IL" sz="2000" dirty="0" smtClean="0"/>
              <a:t>יש בראשנו רשימה של כללים נוקשים כיצד עלינו ועל אחרים לנהוג ואנו מרגישים אשמה כאשר אנו לא מצייתים לחוקים שאנו קבענו. </a:t>
            </a:r>
          </a:p>
          <a:p>
            <a:pPr marL="544512" lvl="1" indent="-457200">
              <a:buFont typeface="+mj-lt"/>
              <a:buAutoNum type="arabicPeriod" startAt="7"/>
            </a:pPr>
            <a:endParaRPr lang="he-IL" sz="2000" dirty="0" smtClean="0"/>
          </a:p>
          <a:p>
            <a:pPr marL="544512" lvl="1" indent="-457200">
              <a:buFont typeface="+mj-lt"/>
              <a:buAutoNum type="arabicPeriod" startAt="7"/>
            </a:pPr>
            <a:r>
              <a:rPr lang="he-IL" sz="2000" b="1" u="sng" dirty="0" smtClean="0"/>
              <a:t>הצמדת תוויות- </a:t>
            </a:r>
            <a:r>
              <a:rPr lang="he-IL" sz="2000" dirty="0" smtClean="0"/>
              <a:t>הכללה של מקרה אחד או שניים על כל האופי שלנו. </a:t>
            </a:r>
          </a:p>
          <a:p>
            <a:pPr marL="544512" lvl="1" indent="-457200">
              <a:buFont typeface="+mj-lt"/>
              <a:buAutoNum type="arabicPeriod" startAt="7"/>
            </a:pPr>
            <a:endParaRPr lang="he-IL" sz="2000" dirty="0" smtClean="0"/>
          </a:p>
          <a:p>
            <a:pPr marL="544512" lvl="1" indent="-457200">
              <a:buFont typeface="+mj-lt"/>
              <a:buAutoNum type="arabicPeriod" startAt="7"/>
            </a:pPr>
            <a:r>
              <a:rPr lang="he-IL" sz="2000" b="1" u="sng" dirty="0" smtClean="0"/>
              <a:t>פסילת החיובי- </a:t>
            </a:r>
            <a:r>
              <a:rPr lang="he-IL" sz="2000" dirty="0" smtClean="0"/>
              <a:t>כל אירוע קטן ולא משמעותי יהווה עבורנו הוכחה לכך ש"אני לא שווה" או "אני סוג ב' ". </a:t>
            </a:r>
          </a:p>
          <a:p>
            <a:pPr marL="544512" lvl="1" indent="-457200">
              <a:buFont typeface="+mj-lt"/>
              <a:buAutoNum type="arabicPeriod" startAt="7"/>
            </a:pPr>
            <a:endParaRPr lang="he-IL" sz="2000" dirty="0" smtClean="0"/>
          </a:p>
          <a:p>
            <a:pPr marL="544512" lvl="1" indent="-457200">
              <a:buFont typeface="+mj-lt"/>
              <a:buAutoNum type="arabicPeriod" startAt="7"/>
            </a:pPr>
            <a:r>
              <a:rPr lang="he-IL" sz="2000" b="1" u="sng" dirty="0" smtClean="0"/>
              <a:t>חשיבה רגשית- </a:t>
            </a:r>
            <a:r>
              <a:rPr lang="he-IL" sz="2000" dirty="0" smtClean="0"/>
              <a:t>אנו מאמינים שמה שאנו מרגישים חייב להיות אוטומטית אמת מוחלטת. </a:t>
            </a:r>
          </a:p>
          <a:p>
            <a:endParaRPr lang="he-IL" sz="2000"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30</a:t>
            </a:fld>
            <a:endParaRPr lang="he-IL"/>
          </a:p>
        </p:txBody>
      </p:sp>
      <p:sp>
        <p:nvSpPr>
          <p:cNvPr id="7" name="TextBox 6"/>
          <p:cNvSpPr txBox="1"/>
          <p:nvPr/>
        </p:nvSpPr>
        <p:spPr>
          <a:xfrm>
            <a:off x="899592" y="6237312"/>
            <a:ext cx="5112568" cy="369332"/>
          </a:xfrm>
          <a:prstGeom prst="rect">
            <a:avLst/>
          </a:prstGeom>
          <a:noFill/>
        </p:spPr>
        <p:txBody>
          <a:bodyPr wrap="square" rtlCol="1" anchor="ctr" anchorCtr="0">
            <a:spAutoFit/>
          </a:bodyPr>
          <a:lstStyle/>
          <a:p>
            <a:pPr algn="l"/>
            <a:r>
              <a:rPr lang="en-US" dirty="0" smtClean="0">
                <a:hlinkClick r:id="rId2"/>
              </a:rPr>
              <a:t>Adapted from Burns, D., Feeling Good, 1980</a:t>
            </a:r>
            <a:endParaRPr lang="he-IL"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פסיכולוגיה חיובית</a:t>
            </a:r>
            <a:endParaRPr lang="he-IL" dirty="0"/>
          </a:p>
        </p:txBody>
      </p:sp>
      <p:sp>
        <p:nvSpPr>
          <p:cNvPr id="3" name="Content Placeholder 2"/>
          <p:cNvSpPr>
            <a:spLocks noGrp="1"/>
          </p:cNvSpPr>
          <p:nvPr>
            <p:ph idx="1"/>
          </p:nvPr>
        </p:nvSpPr>
        <p:spPr/>
        <p:txBody>
          <a:bodyPr/>
          <a:lstStyle/>
          <a:p>
            <a:pPr>
              <a:buFont typeface="Arial" pitchFamily="34" charset="0"/>
              <a:buChar char="•"/>
            </a:pPr>
            <a:r>
              <a:rPr lang="he-IL" dirty="0" smtClean="0">
                <a:solidFill>
                  <a:schemeClr val="tx1"/>
                </a:solidFill>
              </a:rPr>
              <a:t>ענף בפסיכולוגיה</a:t>
            </a:r>
            <a:r>
              <a:rPr lang="he-IL" dirty="0" smtClean="0">
                <a:solidFill>
                  <a:schemeClr val="tx1"/>
                </a:solidFill>
              </a:rPr>
              <a:t> העוסק בחקר </a:t>
            </a:r>
            <a:r>
              <a:rPr lang="he-IL" dirty="0" smtClean="0">
                <a:solidFill>
                  <a:schemeClr val="tx1"/>
                </a:solidFill>
              </a:rPr>
              <a:t>האושר</a:t>
            </a:r>
            <a:r>
              <a:rPr lang="he-IL" dirty="0" smtClean="0">
                <a:solidFill>
                  <a:schemeClr val="tx1"/>
                </a:solidFill>
              </a:rPr>
              <a:t> </a:t>
            </a:r>
            <a:r>
              <a:rPr lang="he-IL" dirty="0" smtClean="0">
                <a:solidFill>
                  <a:schemeClr val="tx1"/>
                </a:solidFill>
              </a:rPr>
              <a:t>והשגשוג</a:t>
            </a:r>
          </a:p>
          <a:p>
            <a:pPr>
              <a:buFont typeface="Arial" pitchFamily="34" charset="0"/>
              <a:buChar char="•"/>
            </a:pPr>
            <a:r>
              <a:rPr lang="he-IL" dirty="0" smtClean="0">
                <a:solidFill>
                  <a:schemeClr val="tx1"/>
                </a:solidFill>
              </a:rPr>
              <a:t>אינה </a:t>
            </a:r>
            <a:r>
              <a:rPr lang="he-IL" dirty="0" smtClean="0">
                <a:solidFill>
                  <a:schemeClr val="tx1"/>
                </a:solidFill>
              </a:rPr>
              <a:t>עוסקת בטיפול </a:t>
            </a:r>
            <a:r>
              <a:rPr lang="he-IL" dirty="0" smtClean="0">
                <a:solidFill>
                  <a:schemeClr val="tx1"/>
                </a:solidFill>
              </a:rPr>
              <a:t>בהפרעות נפשיות‏‏ </a:t>
            </a:r>
          </a:p>
          <a:p>
            <a:pPr>
              <a:buFont typeface="Arial" pitchFamily="34" charset="0"/>
              <a:buChar char="•"/>
            </a:pPr>
            <a:r>
              <a:rPr lang="he-IL" dirty="0" smtClean="0">
                <a:solidFill>
                  <a:schemeClr val="tx1"/>
                </a:solidFill>
              </a:rPr>
              <a:t>מנסה למצוא ולטפח </a:t>
            </a:r>
            <a:r>
              <a:rPr lang="he-IL" dirty="0" smtClean="0">
                <a:solidFill>
                  <a:schemeClr val="tx1"/>
                </a:solidFill>
              </a:rPr>
              <a:t>"</a:t>
            </a:r>
            <a:r>
              <a:rPr lang="he-IL" dirty="0" err="1" smtClean="0">
                <a:solidFill>
                  <a:schemeClr val="tx1"/>
                </a:solidFill>
              </a:rPr>
              <a:t>חוזקות</a:t>
            </a:r>
            <a:r>
              <a:rPr lang="he-IL" dirty="0" smtClean="0">
                <a:solidFill>
                  <a:schemeClr val="tx1"/>
                </a:solidFill>
              </a:rPr>
              <a:t>" </a:t>
            </a:r>
          </a:p>
          <a:p>
            <a:r>
              <a:rPr lang="he-IL" sz="2400" i="1" dirty="0" smtClean="0">
                <a:solidFill>
                  <a:schemeClr val="tx1"/>
                </a:solidFill>
              </a:rPr>
              <a:t>	</a:t>
            </a:r>
            <a:r>
              <a:rPr lang="he-IL" sz="2400" i="1" dirty="0" smtClean="0">
                <a:solidFill>
                  <a:schemeClr val="accent5"/>
                </a:solidFill>
              </a:rPr>
              <a:t>תכונות </a:t>
            </a:r>
            <a:r>
              <a:rPr lang="he-IL" sz="2400" i="1" dirty="0" smtClean="0">
                <a:solidFill>
                  <a:schemeClr val="accent5"/>
                </a:solidFill>
              </a:rPr>
              <a:t>חיוביות וכישרון </a:t>
            </a:r>
            <a:r>
              <a:rPr lang="he-IL" sz="2400" i="1" dirty="0" smtClean="0">
                <a:solidFill>
                  <a:schemeClr val="accent5"/>
                </a:solidFill>
              </a:rPr>
              <a:t>אנושי</a:t>
            </a:r>
          </a:p>
          <a:p>
            <a:pPr>
              <a:buFont typeface="Arial" pitchFamily="34" charset="0"/>
              <a:buChar char="•"/>
            </a:pPr>
            <a:r>
              <a:rPr lang="he-IL" dirty="0" smtClean="0">
                <a:solidFill>
                  <a:schemeClr val="tx1"/>
                </a:solidFill>
              </a:rPr>
              <a:t>מנסה להפוך את החיים למספקים יותר</a:t>
            </a:r>
          </a:p>
          <a:p>
            <a:pPr>
              <a:buFont typeface="Arial" pitchFamily="34" charset="0"/>
              <a:buChar char="•"/>
            </a:pPr>
            <a:r>
              <a:rPr lang="he-IL" dirty="0" smtClean="0">
                <a:solidFill>
                  <a:schemeClr val="tx1"/>
                </a:solidFill>
              </a:rPr>
              <a:t>מדגישה חשיבה חיובית ככלי לשינוי</a:t>
            </a:r>
            <a:endParaRPr lang="he-IL" dirty="0">
              <a:solidFill>
                <a:schemeClr val="tx1"/>
              </a:solidFill>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31</a:t>
            </a:fld>
            <a:endParaRPr lang="he-IL"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פסיכולוגיה חיובית: מה אומר המחקר?</a:t>
            </a:r>
            <a:endParaRPr lang="he-IL" dirty="0"/>
          </a:p>
        </p:txBody>
      </p:sp>
      <p:sp>
        <p:nvSpPr>
          <p:cNvPr id="3" name="Content Placeholder 2"/>
          <p:cNvSpPr>
            <a:spLocks noGrp="1"/>
          </p:cNvSpPr>
          <p:nvPr>
            <p:ph idx="1"/>
          </p:nvPr>
        </p:nvSpPr>
        <p:spPr/>
        <p:txBody>
          <a:bodyPr/>
          <a:lstStyle/>
          <a:p>
            <a:pPr lvl="1"/>
            <a:r>
              <a:rPr lang="he-IL" dirty="0" smtClean="0"/>
              <a:t>בני אדם עם אפקט שלילי לא מגייסים היטב את מערכת החיסונית שלהם</a:t>
            </a:r>
          </a:p>
          <a:p>
            <a:pPr lvl="1"/>
            <a:endParaRPr lang="he-IL" dirty="0" smtClean="0"/>
          </a:p>
          <a:p>
            <a:pPr lvl="1"/>
            <a:r>
              <a:rPr lang="he-IL" dirty="0" smtClean="0"/>
              <a:t>אושר מנבא חוסן ותוצאות חיים במגוון תחומים</a:t>
            </a:r>
          </a:p>
          <a:p>
            <a:pPr lvl="1"/>
            <a:endParaRPr lang="he-IL" dirty="0" smtClean="0"/>
          </a:p>
          <a:p>
            <a:pPr lvl="1"/>
            <a:r>
              <a:rPr lang="he-IL" dirty="0" smtClean="0"/>
              <a:t>תחושת אושר מעלה סיכויי הצלחה</a:t>
            </a:r>
          </a:p>
          <a:p>
            <a:pPr lvl="1"/>
            <a:endParaRPr lang="he-IL" dirty="0" smtClean="0"/>
          </a:p>
          <a:p>
            <a:pPr lvl="1"/>
            <a:r>
              <a:rPr lang="he-IL" dirty="0" smtClean="0"/>
              <a:t>יומן האושר: כלי לשיפור תחושת האושר</a:t>
            </a:r>
          </a:p>
        </p:txBody>
      </p:sp>
      <p:sp>
        <p:nvSpPr>
          <p:cNvPr id="4" name="Slide Number Placeholder 3"/>
          <p:cNvSpPr>
            <a:spLocks noGrp="1"/>
          </p:cNvSpPr>
          <p:nvPr>
            <p:ph type="sldNum" sz="quarter" idx="12"/>
          </p:nvPr>
        </p:nvSpPr>
        <p:spPr/>
        <p:txBody>
          <a:bodyPr/>
          <a:lstStyle/>
          <a:p>
            <a:fld id="{ED90CCE5-5E2E-4124-AEE9-E62304411FA9}" type="slidenum">
              <a:rPr lang="he-IL" smtClean="0"/>
              <a:pPr/>
              <a:t>32</a:t>
            </a:fld>
            <a:endParaRPr lang="he-IL" dirty="0"/>
          </a:p>
        </p:txBody>
      </p:sp>
      <p:sp>
        <p:nvSpPr>
          <p:cNvPr id="5" name="TextBox 4"/>
          <p:cNvSpPr txBox="1"/>
          <p:nvPr/>
        </p:nvSpPr>
        <p:spPr>
          <a:xfrm>
            <a:off x="467544" y="3717032"/>
            <a:ext cx="5112568" cy="369332"/>
          </a:xfrm>
          <a:prstGeom prst="rect">
            <a:avLst/>
          </a:prstGeom>
          <a:noFill/>
        </p:spPr>
        <p:txBody>
          <a:bodyPr wrap="square" rtlCol="1" anchor="ctr" anchorCtr="0">
            <a:spAutoFit/>
          </a:bodyPr>
          <a:lstStyle/>
          <a:p>
            <a:pPr algn="l"/>
            <a:r>
              <a:rPr lang="en-US" dirty="0" smtClean="0">
                <a:hlinkClick r:id="rId2"/>
              </a:rPr>
              <a:t>Cohn et al., 2009</a:t>
            </a:r>
            <a:endParaRPr lang="he-IL" dirty="0"/>
          </a:p>
        </p:txBody>
      </p:sp>
      <p:sp>
        <p:nvSpPr>
          <p:cNvPr id="6" name="TextBox 5"/>
          <p:cNvSpPr txBox="1"/>
          <p:nvPr/>
        </p:nvSpPr>
        <p:spPr>
          <a:xfrm>
            <a:off x="467544" y="2348880"/>
            <a:ext cx="5112568" cy="369332"/>
          </a:xfrm>
          <a:prstGeom prst="rect">
            <a:avLst/>
          </a:prstGeom>
          <a:noFill/>
        </p:spPr>
        <p:txBody>
          <a:bodyPr wrap="square" rtlCol="1" anchor="ctr" anchorCtr="0">
            <a:spAutoFit/>
          </a:bodyPr>
          <a:lstStyle/>
          <a:p>
            <a:pPr algn="l"/>
            <a:r>
              <a:rPr lang="en-US" dirty="0" smtClean="0">
                <a:hlinkClick r:id="rId3"/>
              </a:rPr>
              <a:t>Barak, 2006</a:t>
            </a:r>
            <a:endParaRPr lang="he-IL" dirty="0"/>
          </a:p>
        </p:txBody>
      </p:sp>
      <p:sp>
        <p:nvSpPr>
          <p:cNvPr id="7" name="TextBox 6"/>
          <p:cNvSpPr txBox="1"/>
          <p:nvPr/>
        </p:nvSpPr>
        <p:spPr>
          <a:xfrm>
            <a:off x="467544" y="4653136"/>
            <a:ext cx="5112568" cy="369332"/>
          </a:xfrm>
          <a:prstGeom prst="rect">
            <a:avLst/>
          </a:prstGeom>
          <a:noFill/>
        </p:spPr>
        <p:txBody>
          <a:bodyPr wrap="square" rtlCol="1" anchor="ctr" anchorCtr="0">
            <a:spAutoFit/>
          </a:bodyPr>
          <a:lstStyle/>
          <a:p>
            <a:pPr algn="l"/>
            <a:r>
              <a:rPr lang="en-US" dirty="0" err="1" smtClean="0">
                <a:hlinkClick r:id="rId4"/>
              </a:rPr>
              <a:t>Lyubomirsky</a:t>
            </a:r>
            <a:r>
              <a:rPr lang="en-US" dirty="0" smtClean="0">
                <a:hlinkClick r:id="rId4"/>
              </a:rPr>
              <a:t> et al., 2012</a:t>
            </a:r>
            <a:endParaRPr lang="he-IL" dirty="0"/>
          </a:p>
        </p:txBody>
      </p:sp>
      <p:sp>
        <p:nvSpPr>
          <p:cNvPr id="8" name="TextBox 7"/>
          <p:cNvSpPr txBox="1"/>
          <p:nvPr/>
        </p:nvSpPr>
        <p:spPr>
          <a:xfrm>
            <a:off x="539552" y="5805264"/>
            <a:ext cx="5112568" cy="369332"/>
          </a:xfrm>
          <a:prstGeom prst="rect">
            <a:avLst/>
          </a:prstGeom>
          <a:noFill/>
        </p:spPr>
        <p:txBody>
          <a:bodyPr wrap="square" rtlCol="1" anchor="ctr" anchorCtr="0">
            <a:spAutoFit/>
          </a:bodyPr>
          <a:lstStyle/>
          <a:p>
            <a:pPr algn="l"/>
            <a:r>
              <a:rPr lang="he-IL" dirty="0" smtClean="0"/>
              <a:t>יורם ברק, אוניברסיטת תל אביב</a:t>
            </a:r>
            <a:endParaRPr lang="he-IL"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תרגיל: יומן האושר</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33</a:t>
            </a:fld>
            <a:endParaRPr lang="he-IL" dirty="0"/>
          </a:p>
        </p:txBody>
      </p:sp>
      <p:graphicFrame>
        <p:nvGraphicFramePr>
          <p:cNvPr id="7" name="Content Placeholder 6"/>
          <p:cNvGraphicFramePr>
            <a:graphicFrameLocks noGrp="1"/>
          </p:cNvGraphicFramePr>
          <p:nvPr>
            <p:ph idx="1"/>
          </p:nvPr>
        </p:nvGraphicFramePr>
        <p:xfrm>
          <a:off x="683568" y="2420888"/>
          <a:ext cx="7776864" cy="3876896"/>
        </p:xfrm>
        <a:graphic>
          <a:graphicData uri="http://schemas.openxmlformats.org/drawingml/2006/table">
            <a:tbl>
              <a:tblPr rtl="1" firstRow="1" bandRow="1">
                <a:tableStyleId>{7DF18680-E054-41AD-8BC1-D1AEF772440D}</a:tableStyleId>
              </a:tblPr>
              <a:tblGrid>
                <a:gridCol w="832145"/>
                <a:gridCol w="3244887"/>
                <a:gridCol w="3699832"/>
              </a:tblGrid>
              <a:tr h="484612">
                <a:tc>
                  <a:txBody>
                    <a:bodyPr/>
                    <a:lstStyle/>
                    <a:p>
                      <a:pPr rtl="1"/>
                      <a:r>
                        <a:rPr lang="he-IL" dirty="0" smtClean="0"/>
                        <a:t>יום</a:t>
                      </a:r>
                      <a:endParaRPr lang="he-IL" dirty="0"/>
                    </a:p>
                  </a:txBody>
                  <a:tcPr/>
                </a:tc>
                <a:tc>
                  <a:txBody>
                    <a:bodyPr/>
                    <a:lstStyle/>
                    <a:p>
                      <a:pPr rtl="1"/>
                      <a:r>
                        <a:rPr lang="he-IL" dirty="0" smtClean="0"/>
                        <a:t>מה הלך טוב?</a:t>
                      </a:r>
                      <a:endParaRPr lang="he-IL" dirty="0"/>
                    </a:p>
                  </a:txBody>
                  <a:tcPr/>
                </a:tc>
                <a:tc>
                  <a:txBody>
                    <a:bodyPr/>
                    <a:lstStyle/>
                    <a:p>
                      <a:pPr rtl="1"/>
                      <a:r>
                        <a:rPr lang="he-IL" dirty="0" smtClean="0"/>
                        <a:t>למה הלך טוב?</a:t>
                      </a:r>
                      <a:endParaRPr lang="he-IL" dirty="0"/>
                    </a:p>
                  </a:txBody>
                  <a:tcPr/>
                </a:tc>
              </a:tr>
              <a:tr h="484612">
                <a:tc>
                  <a:txBody>
                    <a:bodyPr/>
                    <a:lstStyle/>
                    <a:p>
                      <a:pPr rtl="1"/>
                      <a:r>
                        <a:rPr lang="he-IL" dirty="0" smtClean="0"/>
                        <a:t>א</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ב</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ג</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ד</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ה</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ו</a:t>
                      </a:r>
                      <a:endParaRPr lang="he-IL" dirty="0"/>
                    </a:p>
                  </a:txBody>
                  <a:tcPr/>
                </a:tc>
                <a:tc>
                  <a:txBody>
                    <a:bodyPr/>
                    <a:lstStyle/>
                    <a:p>
                      <a:pPr rtl="1"/>
                      <a:endParaRPr lang="he-IL"/>
                    </a:p>
                  </a:txBody>
                  <a:tcPr/>
                </a:tc>
                <a:tc>
                  <a:txBody>
                    <a:bodyPr/>
                    <a:lstStyle/>
                    <a:p>
                      <a:pPr rtl="1"/>
                      <a:endParaRPr lang="he-IL"/>
                    </a:p>
                  </a:txBody>
                  <a:tcPr/>
                </a:tc>
              </a:tr>
              <a:tr h="484612">
                <a:tc>
                  <a:txBody>
                    <a:bodyPr/>
                    <a:lstStyle/>
                    <a:p>
                      <a:pPr rtl="1"/>
                      <a:r>
                        <a:rPr lang="he-IL" dirty="0" smtClean="0"/>
                        <a:t>שבת</a:t>
                      </a:r>
                      <a:endParaRPr lang="he-IL" dirty="0"/>
                    </a:p>
                  </a:txBody>
                  <a:tcPr/>
                </a:tc>
                <a:tc>
                  <a:txBody>
                    <a:bodyPr/>
                    <a:lstStyle/>
                    <a:p>
                      <a:pPr rtl="1"/>
                      <a:endParaRPr lang="he-IL" dirty="0"/>
                    </a:p>
                  </a:txBody>
                  <a:tcPr/>
                </a:tc>
                <a:tc>
                  <a:txBody>
                    <a:bodyPr/>
                    <a:lstStyle/>
                    <a:p>
                      <a:pPr rtl="1"/>
                      <a:endParaRPr lang="he-IL" dirty="0"/>
                    </a:p>
                  </a:txBody>
                  <a:tcPr/>
                </a:tc>
              </a:tr>
            </a:tbl>
          </a:graphicData>
        </a:graphic>
      </p:graphicFrame>
      <p:sp>
        <p:nvSpPr>
          <p:cNvPr id="8" name="TextBox 7"/>
          <p:cNvSpPr txBox="1"/>
          <p:nvPr/>
        </p:nvSpPr>
        <p:spPr>
          <a:xfrm>
            <a:off x="1619672" y="1484784"/>
            <a:ext cx="6840760" cy="461665"/>
          </a:xfrm>
          <a:prstGeom prst="rect">
            <a:avLst/>
          </a:prstGeom>
          <a:noFill/>
        </p:spPr>
        <p:txBody>
          <a:bodyPr wrap="square" rtlCol="1">
            <a:spAutoFit/>
          </a:bodyPr>
          <a:lstStyle/>
          <a:p>
            <a:r>
              <a:rPr lang="he-IL" sz="2400" dirty="0" smtClean="0"/>
              <a:t>מתמקדים כל יום בשלושה דברים שהלכו טוב ורושמים:</a:t>
            </a:r>
            <a:endParaRPr lang="he-IL" sz="2400" dirty="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טכניקת </a:t>
            </a:r>
            <a:r>
              <a:rPr lang="he-IL" dirty="0" err="1" smtClean="0"/>
              <a:t>הריפריימינג</a:t>
            </a:r>
            <a:r>
              <a:rPr lang="he-IL" dirty="0" smtClean="0"/>
              <a:t> (</a:t>
            </a:r>
            <a:r>
              <a:rPr lang="en-US" dirty="0" smtClean="0"/>
              <a:t>reframing</a:t>
            </a:r>
            <a:r>
              <a:rPr lang="he-IL" dirty="0" smtClean="0"/>
              <a:t>)</a:t>
            </a:r>
            <a:endParaRPr lang="he-IL" dirty="0"/>
          </a:p>
        </p:txBody>
      </p:sp>
      <p:sp>
        <p:nvSpPr>
          <p:cNvPr id="3" name="Content Placeholder 2"/>
          <p:cNvSpPr>
            <a:spLocks noGrp="1"/>
          </p:cNvSpPr>
          <p:nvPr>
            <p:ph idx="1"/>
          </p:nvPr>
        </p:nvSpPr>
        <p:spPr/>
        <p:txBody>
          <a:bodyPr/>
          <a:lstStyle/>
          <a:p>
            <a:pPr>
              <a:buFont typeface="Arial" pitchFamily="34" charset="0"/>
              <a:buChar char="•"/>
            </a:pPr>
            <a:r>
              <a:rPr lang="he-IL" dirty="0" smtClean="0">
                <a:solidFill>
                  <a:schemeClr val="tx1"/>
                </a:solidFill>
              </a:rPr>
              <a:t>לזהות והחליף מחשבות לא הגיוניות ו/או לא יעילות</a:t>
            </a:r>
          </a:p>
          <a:p>
            <a:pPr>
              <a:buFont typeface="Arial" pitchFamily="34" charset="0"/>
              <a:buChar char="•"/>
            </a:pPr>
            <a:endParaRPr lang="he-IL" dirty="0" smtClean="0">
              <a:solidFill>
                <a:schemeClr val="tx1"/>
              </a:solidFill>
            </a:endParaRPr>
          </a:p>
          <a:p>
            <a:pPr>
              <a:buFont typeface="Arial" pitchFamily="34" charset="0"/>
              <a:buChar char="•"/>
            </a:pPr>
            <a:r>
              <a:rPr lang="he-IL" dirty="0" smtClean="0">
                <a:solidFill>
                  <a:schemeClr val="tx1"/>
                </a:solidFill>
              </a:rPr>
              <a:t>דרך לראות ולחוות אירועים, רעיונות ורגשות ולמצוא להם חלופות חיוביות יותר</a:t>
            </a:r>
            <a:endParaRPr lang="he-IL" dirty="0">
              <a:solidFill>
                <a:schemeClr val="tx1"/>
              </a:solidFill>
            </a:endParaRPr>
          </a:p>
        </p:txBody>
      </p:sp>
      <p:sp>
        <p:nvSpPr>
          <p:cNvPr id="4" name="Slide Number Placeholder 3"/>
          <p:cNvSpPr>
            <a:spLocks noGrp="1"/>
          </p:cNvSpPr>
          <p:nvPr>
            <p:ph type="sldNum" sz="quarter" idx="12"/>
          </p:nvPr>
        </p:nvSpPr>
        <p:spPr/>
        <p:txBody>
          <a:bodyPr/>
          <a:lstStyle/>
          <a:p>
            <a:fld id="{ED90CCE5-5E2E-4124-AEE9-E62304411FA9}" type="slidenum">
              <a:rPr lang="he-IL" smtClean="0"/>
              <a:pPr/>
              <a:t>34</a:t>
            </a:fld>
            <a:endParaRPr lang="he-IL"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התמודדות עם מחשבות שליליות</a:t>
            </a:r>
            <a:endParaRPr lang="he-IL" dirty="0"/>
          </a:p>
        </p:txBody>
      </p:sp>
      <p:graphicFrame>
        <p:nvGraphicFramePr>
          <p:cNvPr id="5" name="Content Placeholder 4"/>
          <p:cNvGraphicFramePr>
            <a:graphicFrameLocks noGrp="1"/>
          </p:cNvGraphicFramePr>
          <p:nvPr>
            <p:ph idx="1"/>
          </p:nvPr>
        </p:nvGraphicFramePr>
        <p:xfrm>
          <a:off x="683568" y="3356992"/>
          <a:ext cx="7776864" cy="2377440"/>
        </p:xfrm>
        <a:graphic>
          <a:graphicData uri="http://schemas.openxmlformats.org/drawingml/2006/table">
            <a:tbl>
              <a:tblPr rtl="1" bandRow="1">
                <a:tableStyleId>{21E4AEA4-8DFA-4A89-87EB-49C32662AFE0}</a:tableStyleId>
              </a:tblPr>
              <a:tblGrid>
                <a:gridCol w="295455"/>
                <a:gridCol w="1831849"/>
                <a:gridCol w="5649560"/>
              </a:tblGrid>
              <a:tr h="370840">
                <a:tc>
                  <a:txBody>
                    <a:bodyPr/>
                    <a:lstStyle/>
                    <a:p>
                      <a:pPr rtl="1"/>
                      <a:r>
                        <a:rPr lang="he-IL" sz="2000" dirty="0" smtClean="0">
                          <a:solidFill>
                            <a:sysClr val="windowText" lastClr="000000"/>
                          </a:solidFill>
                        </a:rPr>
                        <a:t>1</a:t>
                      </a:r>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C00000"/>
                          </a:solidFill>
                        </a:rPr>
                        <a:t>מחשבה</a:t>
                      </a:r>
                      <a:r>
                        <a:rPr lang="he-IL" sz="2000" b="1" baseline="0" dirty="0" smtClean="0">
                          <a:solidFill>
                            <a:srgbClr val="C00000"/>
                          </a:solidFill>
                        </a:rPr>
                        <a:t> שלילית</a:t>
                      </a:r>
                      <a:endParaRPr lang="he-IL"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dirty="0" smtClean="0">
                          <a:solidFill>
                            <a:sysClr val="windowText" lastClr="000000"/>
                          </a:solidFill>
                        </a:rPr>
                        <a:t>שוב נכשלתי במבחן! לעולם</a:t>
                      </a:r>
                      <a:r>
                        <a:rPr lang="he-IL" sz="2000" baseline="0" dirty="0" smtClean="0">
                          <a:solidFill>
                            <a:sysClr val="windowText" lastClr="000000"/>
                          </a:solidFill>
                        </a:rPr>
                        <a:t> לא אצליח</a:t>
                      </a:r>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00B050"/>
                          </a:solidFill>
                        </a:rPr>
                        <a:t>מחשבה חלופית</a:t>
                      </a:r>
                      <a:endParaRPr lang="he-IL" sz="20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dirty="0" smtClean="0">
                          <a:solidFill>
                            <a:sysClr val="windowText" lastClr="000000"/>
                          </a:solidFill>
                        </a:rPr>
                        <a:t>אמנם</a:t>
                      </a:r>
                      <a:r>
                        <a:rPr lang="he-IL" sz="2000" baseline="0" dirty="0" smtClean="0">
                          <a:solidFill>
                            <a:sysClr val="windowText" lastClr="000000"/>
                          </a:solidFill>
                        </a:rPr>
                        <a:t> נכשלתי אבל היה טוב יותר מאשר בפעם הקודמת</a:t>
                      </a:r>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r>
                        <a:rPr lang="he-IL" sz="2000" dirty="0" smtClean="0">
                          <a:solidFill>
                            <a:sysClr val="windowText" lastClr="000000"/>
                          </a:solidFill>
                        </a:rPr>
                        <a:t>2</a:t>
                      </a:r>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C00000"/>
                          </a:solidFill>
                        </a:rPr>
                        <a:t>מחשבה שלילית</a:t>
                      </a:r>
                      <a:endParaRPr lang="he-IL"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00B050"/>
                          </a:solidFill>
                        </a:rPr>
                        <a:t>מחשבה חלופית</a:t>
                      </a:r>
                      <a:endParaRPr lang="he-IL" sz="20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r>
                        <a:rPr lang="he-IL" sz="2000" dirty="0" smtClean="0">
                          <a:solidFill>
                            <a:sysClr val="windowText" lastClr="000000"/>
                          </a:solidFill>
                        </a:rPr>
                        <a:t>3</a:t>
                      </a:r>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C00000"/>
                          </a:solidFill>
                        </a:rPr>
                        <a:t>מחשבה שלילית</a:t>
                      </a:r>
                      <a:endParaRPr lang="he-IL" sz="2000" b="1" dirty="0">
                        <a:solidFill>
                          <a:srgbClr val="C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70840">
                <a:tc>
                  <a:txBody>
                    <a:bodyPr/>
                    <a:lstStyle/>
                    <a:p>
                      <a:pPr rtl="1"/>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r>
                        <a:rPr lang="he-IL" sz="2000" b="1" dirty="0" smtClean="0">
                          <a:solidFill>
                            <a:srgbClr val="00B050"/>
                          </a:solidFill>
                        </a:rPr>
                        <a:t>מחשבה חלופית</a:t>
                      </a:r>
                      <a:endParaRPr lang="he-IL" sz="2000" b="1" dirty="0">
                        <a:solidFill>
                          <a:srgbClr val="00B05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rtl="1"/>
                      <a:endParaRPr lang="he-IL" sz="2000" dirty="0">
                        <a:solidFill>
                          <a:sysClr val="windowText" lastClr="000000"/>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Slide Number Placeholder 3"/>
          <p:cNvSpPr>
            <a:spLocks noGrp="1"/>
          </p:cNvSpPr>
          <p:nvPr>
            <p:ph type="sldNum" sz="quarter" idx="12"/>
          </p:nvPr>
        </p:nvSpPr>
        <p:spPr/>
        <p:txBody>
          <a:bodyPr/>
          <a:lstStyle/>
          <a:p>
            <a:fld id="{ED90CCE5-5E2E-4124-AEE9-E62304411FA9}" type="slidenum">
              <a:rPr lang="he-IL" smtClean="0"/>
              <a:pPr/>
              <a:t>35</a:t>
            </a:fld>
            <a:endParaRPr lang="he-IL" dirty="0"/>
          </a:p>
        </p:txBody>
      </p:sp>
      <p:sp>
        <p:nvSpPr>
          <p:cNvPr id="6" name="TextBox 5"/>
          <p:cNvSpPr txBox="1"/>
          <p:nvPr/>
        </p:nvSpPr>
        <p:spPr>
          <a:xfrm>
            <a:off x="683568" y="1628800"/>
            <a:ext cx="7848872" cy="830997"/>
          </a:xfrm>
          <a:prstGeom prst="rect">
            <a:avLst/>
          </a:prstGeom>
          <a:noFill/>
        </p:spPr>
        <p:txBody>
          <a:bodyPr wrap="square" rtlCol="1">
            <a:spAutoFit/>
          </a:bodyPr>
          <a:lstStyle/>
          <a:p>
            <a:r>
              <a:rPr lang="he-IL" sz="2400" dirty="0" smtClean="0"/>
              <a:t>רושמים את מרב המחשבות השליליות</a:t>
            </a:r>
          </a:p>
          <a:p>
            <a:r>
              <a:rPr lang="he-IL" sz="2400" dirty="0" smtClean="0"/>
              <a:t>ו</a:t>
            </a:r>
            <a:r>
              <a:rPr lang="he-IL" sz="2400" dirty="0" smtClean="0"/>
              <a:t>מתחת לכל אחת מחשבה חיובית יותר</a:t>
            </a:r>
            <a:endParaRPr lang="he-IL" sz="2400"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ED90CCE5-5E2E-4124-AEE9-E62304411FA9}" type="slidenum">
              <a:rPr lang="he-IL" smtClean="0"/>
              <a:pPr/>
              <a:t>36</a:t>
            </a:fld>
            <a:endParaRPr lang="he-IL" dirty="0"/>
          </a:p>
        </p:txBody>
      </p:sp>
      <p:pic>
        <p:nvPicPr>
          <p:cNvPr id="1026" name="Picture 2" descr="http://www.mywellbits.com/wp-content/uploads/2013/12/happy.jpg"/>
          <p:cNvPicPr>
            <a:picLocks noChangeAspect="1" noChangeArrowheads="1"/>
          </p:cNvPicPr>
          <p:nvPr/>
        </p:nvPicPr>
        <p:blipFill>
          <a:blip r:embed="rId2" cstate="print"/>
          <a:srcRect/>
          <a:stretch>
            <a:fillRect/>
          </a:stretch>
        </p:blipFill>
        <p:spPr bwMode="auto">
          <a:xfrm>
            <a:off x="611560" y="1052736"/>
            <a:ext cx="7949683" cy="4968552"/>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323528" y="1628800"/>
            <a:ext cx="4729194" cy="3960440"/>
          </a:xfrm>
        </p:spPr>
        <p:txBody>
          <a:bodyPr>
            <a:normAutofit lnSpcReduction="10000"/>
          </a:bodyPr>
          <a:lstStyle/>
          <a:p>
            <a:r>
              <a:rPr lang="he-IL" dirty="0" smtClean="0"/>
              <a:t>"</a:t>
            </a:r>
            <a:r>
              <a:rPr lang="he-IL" dirty="0" err="1" smtClean="0"/>
              <a:t>הקספלקס</a:t>
            </a:r>
            <a:r>
              <a:rPr lang="he-IL" dirty="0" smtClean="0"/>
              <a:t>"</a:t>
            </a:r>
          </a:p>
          <a:p>
            <a:r>
              <a:rPr lang="he-IL" dirty="0" smtClean="0"/>
              <a:t>העצמי כקונטקסט</a:t>
            </a:r>
          </a:p>
          <a:p>
            <a:r>
              <a:rPr lang="he-IL" dirty="0" smtClean="0"/>
              <a:t>הפרדה קוגניטיבית</a:t>
            </a:r>
          </a:p>
          <a:p>
            <a:r>
              <a:rPr lang="he-IL" dirty="0" smtClean="0"/>
              <a:t>קבלה של חוויות פנימיות</a:t>
            </a:r>
          </a:p>
          <a:p>
            <a:r>
              <a:rPr lang="he-IL" dirty="0" smtClean="0"/>
              <a:t>מגע עם הרגע הנוכחי</a:t>
            </a:r>
          </a:p>
          <a:p>
            <a:r>
              <a:rPr lang="he-IL" dirty="0" smtClean="0"/>
              <a:t>הבהרת ערכים</a:t>
            </a:r>
          </a:p>
          <a:p>
            <a:r>
              <a:rPr lang="he-IL" dirty="0" smtClean="0"/>
              <a:t>פעולה מחייבת</a:t>
            </a:r>
          </a:p>
        </p:txBody>
      </p:sp>
      <p:sp>
        <p:nvSpPr>
          <p:cNvPr id="3" name="Slide Number Placeholder 2"/>
          <p:cNvSpPr>
            <a:spLocks noGrp="1"/>
          </p:cNvSpPr>
          <p:nvPr>
            <p:ph type="sldNum" sz="quarter" idx="12"/>
          </p:nvPr>
        </p:nvSpPr>
        <p:spPr/>
        <p:txBody>
          <a:bodyPr/>
          <a:lstStyle/>
          <a:p>
            <a:fld id="{1590D9F2-4194-46D2-9071-07E31CEB1804}" type="slidenum">
              <a:rPr lang="he-IL" smtClean="0"/>
              <a:pPr/>
              <a:t>37</a:t>
            </a:fld>
            <a:endParaRPr lang="he-IL"/>
          </a:p>
        </p:txBody>
      </p:sp>
      <p:sp>
        <p:nvSpPr>
          <p:cNvPr id="4" name="Title 3"/>
          <p:cNvSpPr>
            <a:spLocks noGrp="1"/>
          </p:cNvSpPr>
          <p:nvPr>
            <p:ph type="title"/>
          </p:nvPr>
        </p:nvSpPr>
        <p:spPr/>
        <p:txBody>
          <a:bodyPr/>
          <a:lstStyle/>
          <a:p>
            <a:r>
              <a:rPr lang="en-US" dirty="0" smtClean="0"/>
              <a:t>ACT</a:t>
            </a:r>
            <a:endParaRPr lang="he-IL"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a:t>
            </a:r>
            <a:r>
              <a:rPr lang="he-IL" dirty="0" err="1" smtClean="0"/>
              <a:t>הקספלקס</a:t>
            </a:r>
            <a:r>
              <a:rPr lang="he-IL" dirty="0" smtClean="0"/>
              <a:t>"</a:t>
            </a:r>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38</a:t>
            </a:fld>
            <a:endParaRPr lang="he-IL"/>
          </a:p>
        </p:txBody>
      </p:sp>
      <p:pic>
        <p:nvPicPr>
          <p:cNvPr id="1027" name="Picture 3" descr="C:\Users\USER\Documents\Partner on the Way\כלי עזר\גמישות פסיכולוגית.JPG"/>
          <p:cNvPicPr>
            <a:picLocks noChangeAspect="1" noChangeArrowheads="1"/>
          </p:cNvPicPr>
          <p:nvPr/>
        </p:nvPicPr>
        <p:blipFill>
          <a:blip r:embed="rId2" cstate="print"/>
          <a:srcRect t="24414"/>
          <a:stretch>
            <a:fillRect/>
          </a:stretch>
        </p:blipFill>
        <p:spPr bwMode="auto">
          <a:xfrm>
            <a:off x="755576" y="1700808"/>
            <a:ext cx="7726543" cy="4315741"/>
          </a:xfrm>
          <a:prstGeom prst="rect">
            <a:avLst/>
          </a:prstGeom>
          <a:noFill/>
        </p:spPr>
      </p:pic>
      <p:sp>
        <p:nvSpPr>
          <p:cNvPr id="8" name="Rectangle 7"/>
          <p:cNvSpPr/>
          <p:nvPr/>
        </p:nvSpPr>
        <p:spPr>
          <a:xfrm>
            <a:off x="7812360" y="6309320"/>
            <a:ext cx="710451" cy="369332"/>
          </a:xfrm>
          <a:prstGeom prst="rect">
            <a:avLst/>
          </a:prstGeom>
        </p:spPr>
        <p:txBody>
          <a:bodyPr wrap="none">
            <a:spAutoFit/>
          </a:bodyPr>
          <a:lstStyle/>
          <a:p>
            <a:pPr algn="l"/>
            <a:r>
              <a:rPr lang="he-IL" dirty="0" smtClean="0"/>
              <a:t>אלמוג</a:t>
            </a:r>
            <a:endParaRPr lang="he-IL"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העצמי כקונטקסט (סביבה)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39</a:t>
            </a:fld>
            <a:endParaRPr lang="he-IL" dirty="0"/>
          </a:p>
        </p:txBody>
      </p:sp>
      <p:pic>
        <p:nvPicPr>
          <p:cNvPr id="2050" name="Picture 2" descr="C:\Users\USER\Desktop\images.jpg"/>
          <p:cNvPicPr>
            <a:picLocks noChangeAspect="1" noChangeArrowheads="1"/>
          </p:cNvPicPr>
          <p:nvPr/>
        </p:nvPicPr>
        <p:blipFill>
          <a:blip r:embed="rId2" cstate="print"/>
          <a:srcRect/>
          <a:stretch>
            <a:fillRect/>
          </a:stretch>
        </p:blipFill>
        <p:spPr bwMode="auto">
          <a:xfrm>
            <a:off x="4644008" y="2661074"/>
            <a:ext cx="3731983" cy="2070569"/>
          </a:xfrm>
          <a:prstGeom prst="rect">
            <a:avLst/>
          </a:prstGeom>
          <a:noFill/>
        </p:spPr>
      </p:pic>
      <p:pic>
        <p:nvPicPr>
          <p:cNvPr id="2053" name="Picture 5" descr="http://www.slashgear.com/gallery/data_files/1/4/6/checkers_board_270x270.jpg"/>
          <p:cNvPicPr>
            <a:picLocks noChangeAspect="1" noChangeArrowheads="1"/>
          </p:cNvPicPr>
          <p:nvPr/>
        </p:nvPicPr>
        <p:blipFill>
          <a:blip r:embed="rId3" cstate="print"/>
          <a:srcRect t="19685" b="19685"/>
          <a:stretch>
            <a:fillRect/>
          </a:stretch>
        </p:blipFill>
        <p:spPr bwMode="auto">
          <a:xfrm rot="-60000">
            <a:off x="754759" y="1486158"/>
            <a:ext cx="3368850" cy="2042528"/>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r>
              <a:rPr lang="he-IL" dirty="0" smtClean="0">
                <a:hlinkClick r:id="rId2"/>
              </a:rPr>
              <a:t>מה זה טיפול </a:t>
            </a:r>
            <a:r>
              <a:rPr lang="nl-NL" dirty="0" smtClean="0">
                <a:hlinkClick r:id="rId2"/>
              </a:rPr>
              <a:t>CBT - </a:t>
            </a:r>
            <a:r>
              <a:rPr lang="he-IL" smtClean="0">
                <a:hlinkClick r:id="rId2"/>
              </a:rPr>
              <a:t>ברק סבר, </a:t>
            </a:r>
            <a:r>
              <a:rPr lang="he-IL" dirty="0" smtClean="0">
                <a:hlinkClick r:id="rId2"/>
              </a:rPr>
              <a:t>9 דק'</a:t>
            </a:r>
            <a:endParaRPr lang="he-IL" dirty="0" smtClean="0"/>
          </a:p>
          <a:p>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4</a:t>
            </a:fld>
            <a:endParaRPr lang="he-IL"/>
          </a:p>
        </p:txBody>
      </p:sp>
      <p:sp>
        <p:nvSpPr>
          <p:cNvPr id="4" name="Title 3"/>
          <p:cNvSpPr>
            <a:spLocks noGrp="1"/>
          </p:cNvSpPr>
          <p:nvPr>
            <p:ph type="title"/>
          </p:nvPr>
        </p:nvSpPr>
        <p:spPr/>
        <p:txBody>
          <a:bodyPr/>
          <a:lstStyle/>
          <a:p>
            <a:r>
              <a:rPr lang="he-IL" dirty="0" smtClean="0"/>
              <a:t>סרט</a:t>
            </a:r>
            <a:endParaRPr lang="he-IL"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הפרדה קוגניטיבית</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40</a:t>
            </a:fld>
            <a:endParaRPr lang="he-IL" dirty="0"/>
          </a:p>
        </p:txBody>
      </p:sp>
      <p:pic>
        <p:nvPicPr>
          <p:cNvPr id="2050" name="Picture 2" descr="C:\Users\USER\Desktop\frontal-school-bus_23-2147516435.jpg"/>
          <p:cNvPicPr>
            <a:picLocks noChangeAspect="1" noChangeArrowheads="1"/>
          </p:cNvPicPr>
          <p:nvPr/>
        </p:nvPicPr>
        <p:blipFill>
          <a:blip r:embed="rId2" cstate="print"/>
          <a:srcRect/>
          <a:stretch>
            <a:fillRect/>
          </a:stretch>
        </p:blipFill>
        <p:spPr bwMode="auto">
          <a:xfrm>
            <a:off x="611561" y="1412776"/>
            <a:ext cx="3672408" cy="5001741"/>
          </a:xfrm>
          <a:prstGeom prst="rect">
            <a:avLst/>
          </a:prstGeom>
          <a:noFill/>
        </p:spPr>
      </p:pic>
      <p:pic>
        <p:nvPicPr>
          <p:cNvPr id="5" name="Picture 2" descr="C:\Users\USER\Desktop\tumblr_m67q7eCQNb1r1tzq5.jpg"/>
          <p:cNvPicPr>
            <a:picLocks noChangeAspect="1" noChangeArrowheads="1"/>
          </p:cNvPicPr>
          <p:nvPr/>
        </p:nvPicPr>
        <p:blipFill>
          <a:blip r:embed="rId3" cstate="print"/>
          <a:srcRect/>
          <a:stretch>
            <a:fillRect/>
          </a:stretch>
        </p:blipFill>
        <p:spPr bwMode="auto">
          <a:xfrm>
            <a:off x="5004048" y="1412776"/>
            <a:ext cx="3620517" cy="5040560"/>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קבלה של חוויות פנימיות</a:t>
            </a:r>
            <a:endParaRPr lang="he-IL" dirty="0"/>
          </a:p>
        </p:txBody>
      </p:sp>
      <p:sp>
        <p:nvSpPr>
          <p:cNvPr id="3" name="Content Placeholder 2"/>
          <p:cNvSpPr>
            <a:spLocks noGrp="1"/>
          </p:cNvSpPr>
          <p:nvPr>
            <p:ph idx="1"/>
          </p:nvPr>
        </p:nvSpPr>
        <p:spPr>
          <a:xfrm>
            <a:off x="250825" y="5589240"/>
            <a:ext cx="8435975" cy="767110"/>
          </a:xfrm>
        </p:spPr>
        <p:txBody>
          <a:bodyPr/>
          <a:lstStyle/>
          <a:p>
            <a:pPr algn="ctr"/>
            <a:r>
              <a:rPr lang="en-GB" dirty="0" smtClean="0">
                <a:hlinkClick r:id="rId2"/>
              </a:rPr>
              <a:t>https://youtu.be/VYht-guymF4</a:t>
            </a:r>
            <a:endParaRPr lang="en-GB" dirty="0" smtClean="0"/>
          </a:p>
          <a:p>
            <a:pPr algn="ct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41</a:t>
            </a:fld>
            <a:endParaRPr lang="he-IL" dirty="0"/>
          </a:p>
        </p:txBody>
      </p:sp>
      <p:pic>
        <p:nvPicPr>
          <p:cNvPr id="10242" name="Picture 2" descr="https://lh3.googleusercontent.com/proxy/VCxjaDvaZiACf_beJk9UxIUAplEc6Jy4Vy4kqFm3ivY9uerkY2P2cH7bZEjCPRWjN5gzOKLzJ2vfol2ocQU4fyT6KPMnKzZ-q37-=w426-h240-n"/>
          <p:cNvPicPr>
            <a:picLocks noChangeAspect="1" noChangeArrowheads="1"/>
          </p:cNvPicPr>
          <p:nvPr/>
        </p:nvPicPr>
        <p:blipFill>
          <a:blip r:embed="rId3" cstate="print"/>
          <a:srcRect/>
          <a:stretch>
            <a:fillRect/>
          </a:stretch>
        </p:blipFill>
        <p:spPr bwMode="auto">
          <a:xfrm>
            <a:off x="1259632" y="1556792"/>
            <a:ext cx="6480720" cy="3651112"/>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מגע עם הרגע הנוכחי</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42</a:t>
            </a:fld>
            <a:endParaRPr lang="he-IL" dirty="0"/>
          </a:p>
        </p:txBody>
      </p:sp>
      <p:pic>
        <p:nvPicPr>
          <p:cNvPr id="7169" name="Picture 1"/>
          <p:cNvPicPr>
            <a:picLocks noGrp="1" noChangeAspect="1" noChangeArrowheads="1"/>
          </p:cNvPicPr>
          <p:nvPr>
            <p:ph idx="1"/>
          </p:nvPr>
        </p:nvPicPr>
        <p:blipFill>
          <a:blip r:embed="rId2" cstate="print"/>
          <a:srcRect/>
          <a:stretch>
            <a:fillRect/>
          </a:stretch>
        </p:blipFill>
        <p:spPr bwMode="auto">
          <a:xfrm>
            <a:off x="1801812" y="2070100"/>
            <a:ext cx="5334000" cy="4000500"/>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הבהרת ערכים</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43</a:t>
            </a:fld>
            <a:endParaRPr lang="he-IL" dirty="0"/>
          </a:p>
        </p:txBody>
      </p:sp>
      <p:pic>
        <p:nvPicPr>
          <p:cNvPr id="1026" name="Picture 2" descr="C:\Users\USER\Desktop\whats-important1.png"/>
          <p:cNvPicPr>
            <a:picLocks noChangeAspect="1" noChangeArrowheads="1"/>
          </p:cNvPicPr>
          <p:nvPr/>
        </p:nvPicPr>
        <p:blipFill>
          <a:blip r:embed="rId2" cstate="print"/>
          <a:srcRect/>
          <a:stretch>
            <a:fillRect/>
          </a:stretch>
        </p:blipFill>
        <p:spPr bwMode="auto">
          <a:xfrm>
            <a:off x="0" y="764704"/>
            <a:ext cx="8820472" cy="6093296"/>
          </a:xfrm>
          <a:prstGeom prst="rect">
            <a:avLst/>
          </a:prstGeom>
          <a:noFill/>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פעולה מחייבת</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44</a:t>
            </a:fld>
            <a:endParaRPr lang="he-IL" dirty="0"/>
          </a:p>
        </p:txBody>
      </p:sp>
      <p:pic>
        <p:nvPicPr>
          <p:cNvPr id="6146" name="Picture 2" descr="http://thesaleshunter.com/wp-content/uploads/2013/10/5124875-medium-300x199.jpg"/>
          <p:cNvPicPr>
            <a:picLocks noChangeAspect="1" noChangeArrowheads="1"/>
          </p:cNvPicPr>
          <p:nvPr/>
        </p:nvPicPr>
        <p:blipFill>
          <a:blip r:embed="rId2" cstate="print"/>
          <a:srcRect/>
          <a:stretch>
            <a:fillRect/>
          </a:stretch>
        </p:blipFill>
        <p:spPr bwMode="auto">
          <a:xfrm>
            <a:off x="1619672" y="1916832"/>
            <a:ext cx="5904656" cy="3916757"/>
          </a:xfrm>
          <a:prstGeom prst="rect">
            <a:avLst/>
          </a:prstGeom>
          <a:noFill/>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796136" y="5373216"/>
            <a:ext cx="2890664" cy="914400"/>
          </a:xfrm>
        </p:spPr>
        <p:txBody>
          <a:bodyPr/>
          <a:lstStyle/>
          <a:p>
            <a:pPr algn="r"/>
            <a:r>
              <a:rPr lang="he-IL" dirty="0" smtClean="0"/>
              <a:t>בוחן בדרך...</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45</a:t>
            </a:fld>
            <a:endParaRPr lang="he-IL" dirty="0"/>
          </a:p>
        </p:txBody>
      </p:sp>
      <p:pic>
        <p:nvPicPr>
          <p:cNvPr id="59394" name="Picture 2" descr="http://survey-me.co/media/41043/keep-calm-and-get-ready-178.png"/>
          <p:cNvPicPr>
            <a:picLocks noChangeAspect="1" noChangeArrowheads="1"/>
          </p:cNvPicPr>
          <p:nvPr/>
        </p:nvPicPr>
        <p:blipFill>
          <a:blip r:embed="rId2" cstate="print"/>
          <a:srcRect/>
          <a:stretch>
            <a:fillRect/>
          </a:stretch>
        </p:blipFill>
        <p:spPr bwMode="auto">
          <a:xfrm>
            <a:off x="611560" y="548680"/>
            <a:ext cx="4803964" cy="5604624"/>
          </a:xfrm>
          <a:prstGeom prst="rect">
            <a:avLst/>
          </a:prstGeom>
          <a:noFill/>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בוחן: טיפול התנהגותי-קוגניטיבי</a:t>
            </a:r>
            <a:endParaRPr lang="he-IL" dirty="0"/>
          </a:p>
        </p:txBody>
      </p:sp>
      <p:sp>
        <p:nvSpPr>
          <p:cNvPr id="3" name="Content Placeholder 2"/>
          <p:cNvSpPr>
            <a:spLocks noGrp="1"/>
          </p:cNvSpPr>
          <p:nvPr>
            <p:ph idx="1"/>
          </p:nvPr>
        </p:nvSpPr>
        <p:spPr/>
        <p:txBody>
          <a:bodyPr/>
          <a:lstStyle/>
          <a:p>
            <a:pPr marL="582613" indent="-514350">
              <a:buFont typeface="+mj-lt"/>
              <a:buAutoNum type="arabicPeriod"/>
            </a:pPr>
            <a:r>
              <a:rPr lang="he-IL" dirty="0" smtClean="0"/>
              <a:t>מבוא לטיפול התנהגותי-קוגניטיבי (</a:t>
            </a:r>
            <a:r>
              <a:rPr lang="en-US" dirty="0" smtClean="0"/>
              <a:t>CBT</a:t>
            </a:r>
            <a:r>
              <a:rPr lang="he-IL" dirty="0" smtClean="0"/>
              <a:t>)</a:t>
            </a:r>
          </a:p>
          <a:p>
            <a:pPr marL="582613" indent="-514350">
              <a:buFont typeface="+mj-lt"/>
              <a:buAutoNum type="arabicPeriod"/>
            </a:pPr>
            <a:r>
              <a:rPr lang="he-IL" dirty="0" smtClean="0"/>
              <a:t>טיפול התנהגותי</a:t>
            </a:r>
          </a:p>
          <a:p>
            <a:pPr marL="582613" indent="-514350">
              <a:buFont typeface="+mj-lt"/>
              <a:buAutoNum type="arabicPeriod"/>
            </a:pPr>
            <a:r>
              <a:rPr lang="he-IL" dirty="0" smtClean="0"/>
              <a:t>קשיבות</a:t>
            </a:r>
          </a:p>
          <a:p>
            <a:pPr marL="582613" indent="-514350">
              <a:buFont typeface="+mj-lt"/>
              <a:buAutoNum type="arabicPeriod"/>
            </a:pPr>
            <a:r>
              <a:rPr lang="he-IL" dirty="0" smtClean="0"/>
              <a:t>טיפול קוגניטיבי</a:t>
            </a:r>
          </a:p>
          <a:p>
            <a:pPr marL="582613" indent="-514350">
              <a:buFont typeface="+mj-lt"/>
              <a:buAutoNum type="arabicPeriod"/>
            </a:pPr>
            <a:r>
              <a:rPr lang="he-IL" dirty="0" smtClean="0"/>
              <a:t>טיפול קבלה ומחויבות (</a:t>
            </a:r>
            <a:r>
              <a:rPr lang="en-US" dirty="0" smtClean="0"/>
              <a:t>ACT</a:t>
            </a:r>
            <a:r>
              <a:rPr lang="he-IL" dirty="0" smtClean="0"/>
              <a:t>)</a:t>
            </a:r>
          </a:p>
          <a:p>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46</a:t>
            </a:fld>
            <a:endParaRPr lang="he-IL" dirty="0"/>
          </a:p>
        </p:txBody>
      </p:sp>
      <p:pic>
        <p:nvPicPr>
          <p:cNvPr id="5" name="Picture 1" descr="C:\Users\USER\Desktop\images.png"/>
          <p:cNvPicPr>
            <a:picLocks noChangeAspect="1" noChangeArrowheads="1"/>
          </p:cNvPicPr>
          <p:nvPr/>
        </p:nvPicPr>
        <p:blipFill>
          <a:blip r:embed="rId2" cstate="print"/>
          <a:srcRect/>
          <a:stretch>
            <a:fillRect/>
          </a:stretch>
        </p:blipFill>
        <p:spPr bwMode="auto">
          <a:xfrm>
            <a:off x="971600" y="3212976"/>
            <a:ext cx="2287312" cy="2567830"/>
          </a:xfrm>
          <a:prstGeom prst="rect">
            <a:avLst/>
          </a:prstGeom>
          <a:noFill/>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fontAlgn="auto">
              <a:spcAft>
                <a:spcPts val="0"/>
              </a:spcAft>
              <a:defRPr/>
            </a:pPr>
            <a:r>
              <a:rPr lang="he-IL" dirty="0" smtClean="0">
                <a:solidFill>
                  <a:schemeClr val="accent6">
                    <a:lumMod val="60000"/>
                    <a:lumOff val="40000"/>
                  </a:schemeClr>
                </a:solidFill>
              </a:rPr>
              <a:t>טיפול התנהגותי/קוגניטיבי</a:t>
            </a:r>
            <a:r>
              <a:rPr lang="en-US" dirty="0" smtClean="0">
                <a:solidFill>
                  <a:schemeClr val="accent6">
                    <a:lumMod val="60000"/>
                    <a:lumOff val="40000"/>
                  </a:schemeClr>
                </a:solidFill>
              </a:rPr>
              <a:t/>
            </a:r>
            <a:br>
              <a:rPr lang="en-US" dirty="0" smtClean="0">
                <a:solidFill>
                  <a:schemeClr val="accent6">
                    <a:lumMod val="60000"/>
                    <a:lumOff val="40000"/>
                  </a:schemeClr>
                </a:solidFill>
              </a:rPr>
            </a:br>
            <a:endParaRPr lang="he-IL" dirty="0">
              <a:solidFill>
                <a:schemeClr val="accent6">
                  <a:lumMod val="60000"/>
                  <a:lumOff val="40000"/>
                </a:schemeClr>
              </a:solidFill>
            </a:endParaRPr>
          </a:p>
        </p:txBody>
      </p:sp>
      <p:sp>
        <p:nvSpPr>
          <p:cNvPr id="3" name="Subtitle 2"/>
          <p:cNvSpPr>
            <a:spLocks noGrp="1"/>
          </p:cNvSpPr>
          <p:nvPr>
            <p:ph type="subTitle" idx="1"/>
          </p:nvPr>
        </p:nvSpPr>
        <p:spPr>
          <a:xfrm>
            <a:off x="914400" y="2835275"/>
            <a:ext cx="7772400" cy="1508125"/>
          </a:xfrm>
        </p:spPr>
        <p:txBody>
          <a:bodyPr>
            <a:normAutofit/>
          </a:bodyPr>
          <a:lstStyle/>
          <a:p>
            <a:pPr>
              <a:spcBef>
                <a:spcPct val="0"/>
              </a:spcBef>
            </a:pPr>
            <a:r>
              <a:rPr lang="he-IL" sz="2800" dirty="0" smtClean="0">
                <a:solidFill>
                  <a:srgbClr val="CAF7F1"/>
                </a:solidFill>
              </a:rPr>
              <a:t>סיום פרק ב'</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ctr"/>
            <a:r>
              <a:rPr lang="he-IL" dirty="0" smtClean="0"/>
              <a:t>חשיבה הוליסטית</a:t>
            </a:r>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5</a:t>
            </a:fld>
            <a:endParaRPr lang="he-IL"/>
          </a:p>
        </p:txBody>
      </p:sp>
      <p:graphicFrame>
        <p:nvGraphicFramePr>
          <p:cNvPr id="6" name="Diagram 5"/>
          <p:cNvGraphicFramePr/>
          <p:nvPr/>
        </p:nvGraphicFramePr>
        <p:xfrm>
          <a:off x="899592" y="1124744"/>
          <a:ext cx="7488832" cy="5616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he-IL" dirty="0" smtClean="0"/>
              <a:t>טיפול התנהגותי/קוגניטיבי: הרעיון</a:t>
            </a:r>
            <a:endParaRPr lang="he-IL" dirty="0"/>
          </a:p>
        </p:txBody>
      </p:sp>
      <p:sp>
        <p:nvSpPr>
          <p:cNvPr id="6" name="Content Placeholder 5"/>
          <p:cNvSpPr>
            <a:spLocks noGrp="1"/>
          </p:cNvSpPr>
          <p:nvPr>
            <p:ph idx="1"/>
          </p:nvPr>
        </p:nvSpPr>
        <p:spPr/>
        <p:txBody>
          <a:bodyPr/>
          <a:lstStyle/>
          <a:p>
            <a:pPr marL="92075" indent="-23813"/>
            <a:r>
              <a:rPr lang="he-IL" dirty="0" smtClean="0"/>
              <a:t>טיפול פסיכולוגי המבוסס על שילוב של רעיונות מהטיפול ההתנהגותי והטיפול הקוגניטיבי. </a:t>
            </a:r>
          </a:p>
          <a:p>
            <a:pPr marL="92075" indent="-23813"/>
            <a:endParaRPr lang="he-IL" dirty="0" smtClean="0"/>
          </a:p>
          <a:p>
            <a:pPr marL="92075" indent="-23813"/>
            <a:r>
              <a:rPr lang="he-IL" dirty="0" smtClean="0"/>
              <a:t>השיטה משלבת את הרעיון לפיו על מנת ליצור שינוי אצל המטופל יש צורך בשינוי בתפישת המציאות, כפי שנעשה בטיפול הקוגניטיבי, עם הרעיון לפיו יש צורך ליצור שינוי בהתנהגות המטופל ולכן יש צורך גם בלמידה ותרגול של התנהגויות חדשות, כפי שמקובל בטיפול ההתנהגותי.</a:t>
            </a:r>
            <a:endParaRPr lang="he-IL" dirty="0"/>
          </a:p>
        </p:txBody>
      </p:sp>
      <p:sp>
        <p:nvSpPr>
          <p:cNvPr id="3" name="Slide Number Placeholder 2"/>
          <p:cNvSpPr>
            <a:spLocks noGrp="1"/>
          </p:cNvSpPr>
          <p:nvPr>
            <p:ph type="sldNum" sz="quarter" idx="12"/>
          </p:nvPr>
        </p:nvSpPr>
        <p:spPr/>
        <p:txBody>
          <a:bodyPr/>
          <a:lstStyle/>
          <a:p>
            <a:fld id="{1590D9F2-4194-46D2-9071-07E31CEB1804}" type="slidenum">
              <a:rPr lang="he-IL" smtClean="0"/>
              <a:pPr/>
              <a:t>6</a:t>
            </a:fld>
            <a:endParaRPr lang="he-IL"/>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dirty="0" smtClean="0"/>
              <a:t>טכניקות </a:t>
            </a:r>
            <a:r>
              <a:rPr lang="en-US" dirty="0" smtClean="0"/>
              <a:t>CBT</a:t>
            </a:r>
            <a:endParaRPr lang="he-IL" dirty="0"/>
          </a:p>
        </p:txBody>
      </p:sp>
      <p:sp>
        <p:nvSpPr>
          <p:cNvPr id="3" name="Content Placeholder 2"/>
          <p:cNvSpPr>
            <a:spLocks noGrp="1"/>
          </p:cNvSpPr>
          <p:nvPr>
            <p:ph idx="1"/>
          </p:nvPr>
        </p:nvSpPr>
        <p:spPr/>
        <p:txBody>
          <a:bodyPr>
            <a:noAutofit/>
          </a:bodyPr>
          <a:lstStyle/>
          <a:p>
            <a:pPr marL="525780" indent="-457200">
              <a:buFont typeface="Wingdings" pitchFamily="2" charset="2"/>
              <a:buChar char="ü"/>
            </a:pPr>
            <a:r>
              <a:rPr lang="he-IL" sz="2800" dirty="0" smtClean="0"/>
              <a:t>דה-</a:t>
            </a:r>
            <a:r>
              <a:rPr lang="he-IL" sz="2800" dirty="0" err="1" smtClean="0"/>
              <a:t>סנסיטיזציה</a:t>
            </a:r>
            <a:r>
              <a:rPr lang="he-IL" sz="2800" dirty="0" smtClean="0"/>
              <a:t> הדרגתית</a:t>
            </a:r>
          </a:p>
          <a:p>
            <a:pPr marL="525780" indent="-457200">
              <a:buFont typeface="Wingdings" pitchFamily="2" charset="2"/>
              <a:buChar char="ü"/>
            </a:pPr>
            <a:r>
              <a:rPr lang="he-IL" sz="2800" dirty="0" smtClean="0"/>
              <a:t>חשיפה/הימנעות תגובה</a:t>
            </a:r>
          </a:p>
          <a:p>
            <a:pPr marL="525780" indent="-457200">
              <a:buFont typeface="Wingdings" pitchFamily="2" charset="2"/>
              <a:buChar char="ü"/>
            </a:pPr>
            <a:r>
              <a:rPr lang="he-IL" sz="2800" dirty="0" smtClean="0"/>
              <a:t>הרפיה</a:t>
            </a:r>
          </a:p>
          <a:p>
            <a:pPr marL="525780" indent="-457200">
              <a:buFont typeface="Wingdings" pitchFamily="2" charset="2"/>
              <a:buChar char="ü"/>
            </a:pPr>
            <a:r>
              <a:rPr lang="he-IL" sz="2800" dirty="0" smtClean="0"/>
              <a:t>חיזוקים</a:t>
            </a:r>
          </a:p>
          <a:p>
            <a:pPr marL="525780" indent="-457200">
              <a:buFont typeface="Wingdings" pitchFamily="2" charset="2"/>
              <a:buChar char="ü"/>
            </a:pPr>
            <a:r>
              <a:rPr lang="he-IL" sz="2800" dirty="0" smtClean="0"/>
              <a:t>שינוי דפוסי חשיבה</a:t>
            </a:r>
          </a:p>
          <a:p>
            <a:pPr marL="525780" indent="-457200">
              <a:buFont typeface="Wingdings" pitchFamily="2" charset="2"/>
              <a:buChar char="ü"/>
            </a:pPr>
            <a:r>
              <a:rPr lang="he-IL" sz="2800" dirty="0" smtClean="0"/>
              <a:t>לימוד אסרטיביות</a:t>
            </a:r>
          </a:p>
          <a:p>
            <a:pPr marL="525780" indent="-457200">
              <a:buFont typeface="Wingdings" pitchFamily="2" charset="2"/>
              <a:buChar char="ü"/>
            </a:pPr>
            <a:r>
              <a:rPr lang="he-IL" sz="2800" dirty="0" smtClean="0"/>
              <a:t>ניהול סטרס</a:t>
            </a:r>
          </a:p>
          <a:p>
            <a:pPr marL="525780" indent="-457200">
              <a:buFont typeface="Wingdings" pitchFamily="2" charset="2"/>
              <a:buChar char="ü"/>
            </a:pPr>
            <a:r>
              <a:rPr lang="he-IL" sz="2800" dirty="0" smtClean="0"/>
              <a:t>פתרון בעיות</a:t>
            </a:r>
          </a:p>
          <a:p>
            <a:pPr marL="525780" indent="-457200">
              <a:buFont typeface="Wingdings" pitchFamily="2" charset="2"/>
              <a:buChar char="ü"/>
            </a:pPr>
            <a:endParaRPr lang="he-IL" sz="2800" dirty="0" smtClean="0"/>
          </a:p>
          <a:p>
            <a:pPr marL="68580" indent="0" algn="l"/>
            <a:endParaRPr lang="he-IL" sz="2800" dirty="0"/>
          </a:p>
        </p:txBody>
      </p:sp>
      <p:sp>
        <p:nvSpPr>
          <p:cNvPr id="2" name="Slide Number Placeholder 1"/>
          <p:cNvSpPr>
            <a:spLocks noGrp="1"/>
          </p:cNvSpPr>
          <p:nvPr>
            <p:ph type="sldNum" sz="quarter" idx="12"/>
          </p:nvPr>
        </p:nvSpPr>
        <p:spPr/>
        <p:txBody>
          <a:bodyPr/>
          <a:lstStyle/>
          <a:p>
            <a:fld id="{ED90CCE5-5E2E-4124-AEE9-E62304411FA9}" type="slidenum">
              <a:rPr lang="he-IL" smtClean="0"/>
              <a:pPr/>
              <a:t>7</a:t>
            </a:fld>
            <a:endParaRPr lang="he-IL"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en-US" dirty="0" err="1" smtClean="0"/>
              <a:t>Leichsenring</a:t>
            </a:r>
            <a:r>
              <a:rPr lang="en-US" dirty="0" smtClean="0"/>
              <a:t> et al., 2006</a:t>
            </a:r>
            <a:endParaRPr lang="he-IL" dirty="0"/>
          </a:p>
        </p:txBody>
      </p:sp>
    </p:spTree>
    <p:extLst>
      <p:ext uri="{BB962C8B-B14F-4D97-AF65-F5344CB8AC3E}">
        <p14:creationId xmlns="" xmlns:p14="http://schemas.microsoft.com/office/powerpoint/2010/main" val="31370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right)">
                                      <p:cBhvr>
                                        <p:cTn id="13" dur="500"/>
                                        <p:tgtEl>
                                          <p:spTgt spid="3">
                                            <p:txEl>
                                              <p:pRg st="2" end="2"/>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right)">
                                      <p:cBhvr>
                                        <p:cTn id="16" dur="500"/>
                                        <p:tgtEl>
                                          <p:spTgt spid="3">
                                            <p:txEl>
                                              <p:pRg st="3" end="3"/>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500"/>
                                        <p:tgtEl>
                                          <p:spTgt spid="3">
                                            <p:txEl>
                                              <p:pRg st="4" end="4"/>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right)">
                                      <p:cBhvr>
                                        <p:cTn id="22" dur="500"/>
                                        <p:tgtEl>
                                          <p:spTgt spid="3">
                                            <p:txEl>
                                              <p:pRg st="5" end="5"/>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right)">
                                      <p:cBhvr>
                                        <p:cTn id="25" dur="500"/>
                                        <p:tgtEl>
                                          <p:spTgt spid="3">
                                            <p:txEl>
                                              <p:pRg st="6" end="6"/>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right)">
                                      <p:cBhvr>
                                        <p:cTn id="2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he-IL" dirty="0" smtClean="0"/>
              <a:t>טכניקות </a:t>
            </a:r>
            <a:r>
              <a:rPr lang="en-US" dirty="0" smtClean="0"/>
              <a:t>CBT</a:t>
            </a:r>
            <a:r>
              <a:rPr lang="he-IL" dirty="0" smtClean="0"/>
              <a:t>: לְמה הן יעילות?</a:t>
            </a:r>
            <a:endParaRPr lang="he-IL" dirty="0"/>
          </a:p>
        </p:txBody>
      </p:sp>
      <p:sp>
        <p:nvSpPr>
          <p:cNvPr id="3" name="Content Placeholder 2"/>
          <p:cNvSpPr>
            <a:spLocks noGrp="1"/>
          </p:cNvSpPr>
          <p:nvPr>
            <p:ph idx="1"/>
          </p:nvPr>
        </p:nvSpPr>
        <p:spPr>
          <a:xfrm>
            <a:off x="250825" y="1784350"/>
            <a:ext cx="8435975" cy="4236938"/>
          </a:xfrm>
        </p:spPr>
        <p:txBody>
          <a:bodyPr numCol="2" rtlCol="1"/>
          <a:lstStyle/>
          <a:p>
            <a:pPr lvl="1"/>
            <a:r>
              <a:rPr lang="he-IL" dirty="0" smtClean="0"/>
              <a:t>הפרעות אפקטיביות</a:t>
            </a:r>
          </a:p>
          <a:p>
            <a:pPr lvl="2"/>
            <a:r>
              <a:rPr lang="he-IL" dirty="0" smtClean="0"/>
              <a:t>דיכאון קליני</a:t>
            </a:r>
          </a:p>
          <a:p>
            <a:pPr lvl="2"/>
            <a:r>
              <a:rPr lang="he-IL" dirty="0" smtClean="0"/>
              <a:t>הפרעה </a:t>
            </a:r>
            <a:r>
              <a:rPr lang="he-IL" dirty="0" err="1" smtClean="0"/>
              <a:t>ביפולרית</a:t>
            </a:r>
            <a:endParaRPr lang="he-IL" dirty="0" smtClean="0"/>
          </a:p>
          <a:p>
            <a:pPr lvl="1"/>
            <a:r>
              <a:rPr lang="he-IL" dirty="0" smtClean="0"/>
              <a:t>הפרעות חרדה</a:t>
            </a:r>
          </a:p>
          <a:p>
            <a:pPr lvl="2"/>
            <a:r>
              <a:rPr lang="he-IL" dirty="0" smtClean="0"/>
              <a:t>התקפי חרדה, פוביה</a:t>
            </a:r>
          </a:p>
          <a:p>
            <a:pPr lvl="2"/>
            <a:r>
              <a:rPr lang="he-IL" dirty="0" smtClean="0"/>
              <a:t>הפרעה פוסט-טראומטית</a:t>
            </a:r>
          </a:p>
          <a:p>
            <a:pPr lvl="1"/>
            <a:r>
              <a:rPr lang="he-IL" dirty="0" smtClean="0"/>
              <a:t>הפרעות </a:t>
            </a:r>
            <a:r>
              <a:rPr lang="he-IL" dirty="0" err="1" smtClean="0"/>
              <a:t>סומטופורמיות</a:t>
            </a:r>
            <a:endParaRPr lang="he-IL" dirty="0" smtClean="0"/>
          </a:p>
          <a:p>
            <a:pPr lvl="2"/>
            <a:r>
              <a:rPr lang="he-IL" dirty="0" smtClean="0"/>
              <a:t>הפרעות כאב, </a:t>
            </a:r>
            <a:r>
              <a:rPr lang="he-IL" dirty="0" err="1" smtClean="0"/>
              <a:t>היפוכונדריה</a:t>
            </a:r>
            <a:endParaRPr lang="he-IL" dirty="0" smtClean="0"/>
          </a:p>
          <a:p>
            <a:pPr lvl="1"/>
            <a:r>
              <a:rPr lang="he-IL" dirty="0" smtClean="0"/>
              <a:t>הפרעה אובססיבית/</a:t>
            </a:r>
            <a:r>
              <a:rPr lang="he-IL" dirty="0" err="1" smtClean="0"/>
              <a:t>קומפ</a:t>
            </a:r>
            <a:r>
              <a:rPr lang="he-IL" dirty="0" smtClean="0"/>
              <a:t>'</a:t>
            </a:r>
          </a:p>
          <a:p>
            <a:pPr lvl="1"/>
            <a:r>
              <a:rPr lang="he-IL" dirty="0" smtClean="0"/>
              <a:t>בולימיה</a:t>
            </a:r>
          </a:p>
          <a:p>
            <a:pPr lvl="1"/>
            <a:r>
              <a:rPr lang="he-IL" dirty="0" smtClean="0"/>
              <a:t>התמכרות לאלכוהול</a:t>
            </a:r>
          </a:p>
          <a:p>
            <a:pPr lvl="1"/>
            <a:r>
              <a:rPr lang="he-IL" dirty="0" smtClean="0"/>
              <a:t>הפרעות שינה</a:t>
            </a:r>
          </a:p>
          <a:p>
            <a:pPr lvl="2"/>
            <a:r>
              <a:rPr lang="he-IL" dirty="0" smtClean="0"/>
              <a:t>כולל תסמונת עייפות כרונית</a:t>
            </a:r>
          </a:p>
          <a:p>
            <a:pPr lvl="1"/>
            <a:r>
              <a:rPr lang="he-IL" dirty="0" smtClean="0"/>
              <a:t>הפרעת אישיות גבולית</a:t>
            </a:r>
          </a:p>
          <a:p>
            <a:pPr lvl="1"/>
            <a:r>
              <a:rPr lang="he-IL" dirty="0" smtClean="0"/>
              <a:t>סכיזופרניה</a:t>
            </a:r>
          </a:p>
        </p:txBody>
      </p:sp>
      <p:sp>
        <p:nvSpPr>
          <p:cNvPr id="2" name="Slide Number Placeholder 1"/>
          <p:cNvSpPr>
            <a:spLocks noGrp="1"/>
          </p:cNvSpPr>
          <p:nvPr>
            <p:ph type="sldNum" sz="quarter" idx="12"/>
          </p:nvPr>
        </p:nvSpPr>
        <p:spPr/>
        <p:txBody>
          <a:bodyPr/>
          <a:lstStyle/>
          <a:p>
            <a:fld id="{ED90CCE5-5E2E-4124-AEE9-E62304411FA9}" type="slidenum">
              <a:rPr lang="he-IL" smtClean="0"/>
              <a:pPr/>
              <a:t>8</a:t>
            </a:fld>
            <a:endParaRPr lang="he-IL" dirty="0"/>
          </a:p>
        </p:txBody>
      </p:sp>
      <p:sp>
        <p:nvSpPr>
          <p:cNvPr id="8" name="TextBox 7"/>
          <p:cNvSpPr txBox="1"/>
          <p:nvPr/>
        </p:nvSpPr>
        <p:spPr>
          <a:xfrm>
            <a:off x="899592" y="6237312"/>
            <a:ext cx="5112568" cy="369332"/>
          </a:xfrm>
          <a:prstGeom prst="rect">
            <a:avLst/>
          </a:prstGeom>
          <a:noFill/>
        </p:spPr>
        <p:txBody>
          <a:bodyPr wrap="square" rtlCol="1" anchor="ctr" anchorCtr="0">
            <a:spAutoFit/>
          </a:bodyPr>
          <a:lstStyle/>
          <a:p>
            <a:pPr algn="l"/>
            <a:r>
              <a:rPr lang="en-US" dirty="0" err="1" smtClean="0"/>
              <a:t>Leichsenring</a:t>
            </a:r>
            <a:r>
              <a:rPr lang="en-US" dirty="0" smtClean="0"/>
              <a:t> et al., 2006</a:t>
            </a:r>
            <a:endParaRPr lang="he-IL" dirty="0"/>
          </a:p>
        </p:txBody>
      </p:sp>
    </p:spTree>
    <p:extLst>
      <p:ext uri="{BB962C8B-B14F-4D97-AF65-F5344CB8AC3E}">
        <p14:creationId xmlns="" xmlns:p14="http://schemas.microsoft.com/office/powerpoint/2010/main" val="31370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right)">
                                      <p:cBhvr>
                                        <p:cTn id="7" dur="500"/>
                                        <p:tgtEl>
                                          <p:spTgt spid="3">
                                            <p:txEl>
                                              <p:pRg st="0" end="0"/>
                                            </p:txEl>
                                          </p:spTgt>
                                        </p:tgtEl>
                                      </p:cBhvr>
                                    </p:animEffect>
                                  </p:childTnLst>
                                </p:cTn>
                              </p:par>
                              <p:par>
                                <p:cTn id="8" presetID="22" presetClass="entr" presetSubtype="2"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right)">
                                      <p:cBhvr>
                                        <p:cTn id="10" dur="500"/>
                                        <p:tgtEl>
                                          <p:spTgt spid="3">
                                            <p:txEl>
                                              <p:pRg st="1" end="1"/>
                                            </p:txEl>
                                          </p:spTgt>
                                        </p:tgtEl>
                                      </p:cBhvr>
                                    </p:animEffect>
                                  </p:childTnLst>
                                </p:cTn>
                              </p:par>
                              <p:par>
                                <p:cTn id="11" presetID="22" presetClass="entr" presetSubtype="2"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right)">
                                      <p:cBhvr>
                                        <p:cTn id="13" dur="500"/>
                                        <p:tgtEl>
                                          <p:spTgt spid="3">
                                            <p:txEl>
                                              <p:pRg st="2" end="2"/>
                                            </p:txEl>
                                          </p:spTgt>
                                        </p:tgtEl>
                                      </p:cBhvr>
                                    </p:animEffect>
                                  </p:childTnLst>
                                </p:cTn>
                              </p:par>
                              <p:par>
                                <p:cTn id="14" presetID="22" presetClass="entr" presetSubtype="2"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right)">
                                      <p:cBhvr>
                                        <p:cTn id="16" dur="500"/>
                                        <p:tgtEl>
                                          <p:spTgt spid="3">
                                            <p:txEl>
                                              <p:pRg st="3" end="3"/>
                                            </p:txEl>
                                          </p:spTgt>
                                        </p:tgtEl>
                                      </p:cBhvr>
                                    </p:animEffect>
                                  </p:childTnLst>
                                </p:cTn>
                              </p:par>
                              <p:par>
                                <p:cTn id="17" presetID="22" presetClass="entr" presetSubtype="2"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right)">
                                      <p:cBhvr>
                                        <p:cTn id="19" dur="500"/>
                                        <p:tgtEl>
                                          <p:spTgt spid="3">
                                            <p:txEl>
                                              <p:pRg st="4" end="4"/>
                                            </p:txEl>
                                          </p:spTgt>
                                        </p:tgtEl>
                                      </p:cBhvr>
                                    </p:animEffect>
                                  </p:childTnLst>
                                </p:cTn>
                              </p:par>
                              <p:par>
                                <p:cTn id="20" presetID="22" presetClass="entr" presetSubtype="2"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wipe(right)">
                                      <p:cBhvr>
                                        <p:cTn id="22" dur="500"/>
                                        <p:tgtEl>
                                          <p:spTgt spid="3">
                                            <p:txEl>
                                              <p:pRg st="5" end="5"/>
                                            </p:txEl>
                                          </p:spTgt>
                                        </p:tgtEl>
                                      </p:cBhvr>
                                    </p:animEffect>
                                  </p:childTnLst>
                                </p:cTn>
                              </p:par>
                              <p:par>
                                <p:cTn id="23" presetID="2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wipe(right)">
                                      <p:cBhvr>
                                        <p:cTn id="25" dur="500"/>
                                        <p:tgtEl>
                                          <p:spTgt spid="3">
                                            <p:txEl>
                                              <p:pRg st="6" end="6"/>
                                            </p:txEl>
                                          </p:spTgt>
                                        </p:tgtEl>
                                      </p:cBhvr>
                                    </p:animEffect>
                                  </p:childTnLst>
                                </p:cTn>
                              </p:par>
                              <p:par>
                                <p:cTn id="26" presetID="22" presetClass="entr" presetSubtype="2" fill="hold"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wipe(right)">
                                      <p:cBhvr>
                                        <p:cTn id="28" dur="500"/>
                                        <p:tgtEl>
                                          <p:spTgt spid="3">
                                            <p:txEl>
                                              <p:pRg st="7" end="7"/>
                                            </p:txEl>
                                          </p:spTgt>
                                        </p:tgtEl>
                                      </p:cBhvr>
                                    </p:animEffect>
                                  </p:childTnLst>
                                </p:cTn>
                              </p:par>
                              <p:par>
                                <p:cTn id="29" presetID="22" presetClass="entr" presetSubtype="2" fill="hold" nodeType="with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wipe(right)">
                                      <p:cBhvr>
                                        <p:cTn id="31" dur="500"/>
                                        <p:tgtEl>
                                          <p:spTgt spid="3">
                                            <p:txEl>
                                              <p:pRg st="8" end="8"/>
                                            </p:txEl>
                                          </p:spTgt>
                                        </p:tgtEl>
                                      </p:cBhvr>
                                    </p:animEffect>
                                  </p:childTnLst>
                                </p:cTn>
                              </p:par>
                              <p:par>
                                <p:cTn id="32" presetID="22" presetClass="entr" presetSubtype="2" fill="hold" nodeType="withEffect">
                                  <p:stCondLst>
                                    <p:cond delay="0"/>
                                  </p:stCondLst>
                                  <p:childTnLst>
                                    <p:set>
                                      <p:cBhvr>
                                        <p:cTn id="33" dur="1" fill="hold">
                                          <p:stCondLst>
                                            <p:cond delay="0"/>
                                          </p:stCondLst>
                                        </p:cTn>
                                        <p:tgtEl>
                                          <p:spTgt spid="3">
                                            <p:txEl>
                                              <p:pRg st="9" end="9"/>
                                            </p:txEl>
                                          </p:spTgt>
                                        </p:tgtEl>
                                        <p:attrNameLst>
                                          <p:attrName>style.visibility</p:attrName>
                                        </p:attrNameLst>
                                      </p:cBhvr>
                                      <p:to>
                                        <p:strVal val="visible"/>
                                      </p:to>
                                    </p:set>
                                    <p:animEffect transition="in" filter="wipe(right)">
                                      <p:cBhvr>
                                        <p:cTn id="34" dur="500"/>
                                        <p:tgtEl>
                                          <p:spTgt spid="3">
                                            <p:txEl>
                                              <p:pRg st="9" end="9"/>
                                            </p:txEl>
                                          </p:spTgt>
                                        </p:tgtEl>
                                      </p:cBhvr>
                                    </p:animEffect>
                                  </p:childTnLst>
                                </p:cTn>
                              </p:par>
                              <p:par>
                                <p:cTn id="35" presetID="22" presetClass="entr" presetSubtype="2" fill="hold" nodeType="with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animEffect transition="in" filter="wipe(right)">
                                      <p:cBhvr>
                                        <p:cTn id="37" dur="500"/>
                                        <p:tgtEl>
                                          <p:spTgt spid="3">
                                            <p:txEl>
                                              <p:pRg st="10" end="10"/>
                                            </p:txEl>
                                          </p:spTgt>
                                        </p:tgtEl>
                                      </p:cBhvr>
                                    </p:animEffect>
                                  </p:childTnLst>
                                </p:cTn>
                              </p:par>
                              <p:par>
                                <p:cTn id="38" presetID="22" presetClass="entr" presetSubtype="2" fill="hold" nodeType="withEffect">
                                  <p:stCondLst>
                                    <p:cond delay="0"/>
                                  </p:stCondLst>
                                  <p:childTnLst>
                                    <p:set>
                                      <p:cBhvr>
                                        <p:cTn id="39" dur="1" fill="hold">
                                          <p:stCondLst>
                                            <p:cond delay="0"/>
                                          </p:stCondLst>
                                        </p:cTn>
                                        <p:tgtEl>
                                          <p:spTgt spid="3">
                                            <p:txEl>
                                              <p:pRg st="11" end="11"/>
                                            </p:txEl>
                                          </p:spTgt>
                                        </p:tgtEl>
                                        <p:attrNameLst>
                                          <p:attrName>style.visibility</p:attrName>
                                        </p:attrNameLst>
                                      </p:cBhvr>
                                      <p:to>
                                        <p:strVal val="visible"/>
                                      </p:to>
                                    </p:set>
                                    <p:animEffect transition="in" filter="wipe(right)">
                                      <p:cBhvr>
                                        <p:cTn id="40" dur="500"/>
                                        <p:tgtEl>
                                          <p:spTgt spid="3">
                                            <p:txEl>
                                              <p:pRg st="11" end="11"/>
                                            </p:txEl>
                                          </p:spTgt>
                                        </p:tgtEl>
                                      </p:cBhvr>
                                    </p:animEffect>
                                  </p:childTnLst>
                                </p:cTn>
                              </p:par>
                              <p:par>
                                <p:cTn id="41" presetID="22" presetClass="entr" presetSubtype="2" fill="hold"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animEffect transition="in" filter="wipe(right)">
                                      <p:cBhvr>
                                        <p:cTn id="43" dur="500"/>
                                        <p:tgtEl>
                                          <p:spTgt spid="3">
                                            <p:txEl>
                                              <p:pRg st="12" end="12"/>
                                            </p:txEl>
                                          </p:spTgt>
                                        </p:tgtEl>
                                      </p:cBhvr>
                                    </p:animEffect>
                                  </p:childTnLst>
                                </p:cTn>
                              </p:par>
                              <p:par>
                                <p:cTn id="44" presetID="22" presetClass="entr" presetSubtype="2" fill="hold" nodeType="withEffect">
                                  <p:stCondLst>
                                    <p:cond delay="0"/>
                                  </p:stCondLst>
                                  <p:childTnLst>
                                    <p:set>
                                      <p:cBhvr>
                                        <p:cTn id="45" dur="1" fill="hold">
                                          <p:stCondLst>
                                            <p:cond delay="0"/>
                                          </p:stCondLst>
                                        </p:cTn>
                                        <p:tgtEl>
                                          <p:spTgt spid="3">
                                            <p:txEl>
                                              <p:pRg st="13" end="13"/>
                                            </p:txEl>
                                          </p:spTgt>
                                        </p:tgtEl>
                                        <p:attrNameLst>
                                          <p:attrName>style.visibility</p:attrName>
                                        </p:attrNameLst>
                                      </p:cBhvr>
                                      <p:to>
                                        <p:strVal val="visible"/>
                                      </p:to>
                                    </p:set>
                                    <p:animEffect transition="in" filter="wipe(right)">
                                      <p:cBhvr>
                                        <p:cTn id="46" dur="500"/>
                                        <p:tgtEl>
                                          <p:spTgt spid="3">
                                            <p:txEl>
                                              <p:pRg st="13" end="13"/>
                                            </p:txEl>
                                          </p:spTgt>
                                        </p:tgtEl>
                                      </p:cBhvr>
                                    </p:animEffect>
                                  </p:childTnLst>
                                </p:cTn>
                              </p:par>
                              <p:par>
                                <p:cTn id="47" presetID="22" presetClass="entr" presetSubtype="2" fill="hold" nodeType="withEffect">
                                  <p:stCondLst>
                                    <p:cond delay="0"/>
                                  </p:stCondLst>
                                  <p:childTnLst>
                                    <p:set>
                                      <p:cBhvr>
                                        <p:cTn id="48" dur="1" fill="hold">
                                          <p:stCondLst>
                                            <p:cond delay="0"/>
                                          </p:stCondLst>
                                        </p:cTn>
                                        <p:tgtEl>
                                          <p:spTgt spid="3">
                                            <p:txEl>
                                              <p:pRg st="14" end="14"/>
                                            </p:txEl>
                                          </p:spTgt>
                                        </p:tgtEl>
                                        <p:attrNameLst>
                                          <p:attrName>style.visibility</p:attrName>
                                        </p:attrNameLst>
                                      </p:cBhvr>
                                      <p:to>
                                        <p:strVal val="visible"/>
                                      </p:to>
                                    </p:set>
                                    <p:animEffect transition="in" filter="wipe(right)">
                                      <p:cBhvr>
                                        <p:cTn id="49" dur="500"/>
                                        <p:tgtEl>
                                          <p:spTgt spid="3">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dirty="0" smtClean="0"/>
              <a:t>יעילות </a:t>
            </a:r>
            <a:r>
              <a:rPr lang="en-US" dirty="0" smtClean="0"/>
              <a:t>CBT</a:t>
            </a:r>
            <a:endParaRPr lang="he-IL" dirty="0"/>
          </a:p>
        </p:txBody>
      </p:sp>
      <p:sp>
        <p:nvSpPr>
          <p:cNvPr id="3" name="Content Placeholder 2"/>
          <p:cNvSpPr>
            <a:spLocks noGrp="1"/>
          </p:cNvSpPr>
          <p:nvPr>
            <p:ph idx="1"/>
          </p:nvPr>
        </p:nvSpPr>
        <p:spPr/>
        <p:txBody>
          <a:bodyPr/>
          <a:lstStyle/>
          <a:p>
            <a:r>
              <a:rPr lang="he-IL" dirty="0" smtClean="0"/>
              <a:t>בדקו 16 מטא-אנליזות</a:t>
            </a:r>
          </a:p>
          <a:p>
            <a:pPr lvl="1"/>
            <a:r>
              <a:rPr lang="he-IL" dirty="0" smtClean="0"/>
              <a:t>מצאו </a:t>
            </a:r>
            <a:r>
              <a:rPr lang="en-US" dirty="0" smtClean="0"/>
              <a:t>CBT</a:t>
            </a:r>
            <a:r>
              <a:rPr lang="he-IL" dirty="0" smtClean="0"/>
              <a:t> מועדף עבור:</a:t>
            </a:r>
          </a:p>
          <a:p>
            <a:pPr lvl="2"/>
            <a:r>
              <a:rPr lang="he-IL" dirty="0" smtClean="0"/>
              <a:t>דיכאון קליני</a:t>
            </a:r>
          </a:p>
          <a:p>
            <a:pPr lvl="2"/>
            <a:r>
              <a:rPr lang="he-IL" dirty="0" smtClean="0"/>
              <a:t>הפרעות חרדה</a:t>
            </a:r>
          </a:p>
          <a:p>
            <a:pPr lvl="2"/>
            <a:r>
              <a:rPr lang="he-IL" dirty="0" smtClean="0"/>
              <a:t>בעיות זוגיות</a:t>
            </a:r>
          </a:p>
          <a:p>
            <a:pPr lvl="2"/>
            <a:r>
              <a:rPr lang="he-IL" dirty="0" smtClean="0"/>
              <a:t>כעסנות</a:t>
            </a:r>
          </a:p>
          <a:p>
            <a:pPr lvl="2"/>
            <a:r>
              <a:rPr lang="he-IL" dirty="0" smtClean="0"/>
              <a:t>הפרעות </a:t>
            </a:r>
            <a:r>
              <a:rPr lang="he-IL" dirty="0" err="1" smtClean="0"/>
              <a:t>סומטופורמיות</a:t>
            </a:r>
            <a:r>
              <a:rPr lang="he-IL" dirty="0" smtClean="0"/>
              <a:t> (ילדים)</a:t>
            </a:r>
          </a:p>
          <a:p>
            <a:pPr lvl="2"/>
            <a:r>
              <a:rPr lang="he-IL" dirty="0" smtClean="0"/>
              <a:t>כאב כרוני</a:t>
            </a:r>
          </a:p>
          <a:p>
            <a:pPr lvl="2"/>
            <a:r>
              <a:rPr lang="he-IL" dirty="0" smtClean="0"/>
              <a:t>בולימיה</a:t>
            </a:r>
          </a:p>
          <a:p>
            <a:pPr lvl="2"/>
            <a:r>
              <a:rPr lang="he-IL" dirty="0" smtClean="0"/>
              <a:t>סכיזופרניה</a:t>
            </a:r>
            <a:endParaRPr lang="he-IL" dirty="0"/>
          </a:p>
        </p:txBody>
      </p:sp>
      <p:sp>
        <p:nvSpPr>
          <p:cNvPr id="4" name="Slide Number Placeholder 3"/>
          <p:cNvSpPr>
            <a:spLocks noGrp="1"/>
          </p:cNvSpPr>
          <p:nvPr>
            <p:ph type="sldNum" sz="quarter" idx="12"/>
          </p:nvPr>
        </p:nvSpPr>
        <p:spPr/>
        <p:txBody>
          <a:bodyPr/>
          <a:lstStyle/>
          <a:p>
            <a:fld id="{ED90CCE5-5E2E-4124-AEE9-E62304411FA9}" type="slidenum">
              <a:rPr lang="he-IL" smtClean="0"/>
              <a:pPr/>
              <a:t>9</a:t>
            </a:fld>
            <a:endParaRPr lang="he-IL" dirty="0"/>
          </a:p>
        </p:txBody>
      </p:sp>
      <p:sp>
        <p:nvSpPr>
          <p:cNvPr id="5" name="TextBox 4"/>
          <p:cNvSpPr txBox="1"/>
          <p:nvPr/>
        </p:nvSpPr>
        <p:spPr>
          <a:xfrm>
            <a:off x="899592" y="6237312"/>
            <a:ext cx="5112568" cy="369332"/>
          </a:xfrm>
          <a:prstGeom prst="rect">
            <a:avLst/>
          </a:prstGeom>
          <a:noFill/>
        </p:spPr>
        <p:txBody>
          <a:bodyPr wrap="square" rtlCol="1" anchor="ctr" anchorCtr="0">
            <a:spAutoFit/>
          </a:bodyPr>
          <a:lstStyle/>
          <a:p>
            <a:pPr algn="l"/>
            <a:r>
              <a:rPr lang="en-US" dirty="0" smtClean="0"/>
              <a:t>Butler et al., 2006</a:t>
            </a:r>
            <a:endParaRPr lang="he-IL"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tro">
  <a:themeElements>
    <a:clrScheme name="Metro">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gradFill rotWithShape="1">
          <a:gsLst>
            <a:gs pos="0">
              <a:schemeClr val="bg1">
                <a:shade val="100000"/>
                <a:satMod val="150000"/>
              </a:schemeClr>
            </a:gs>
            <a:gs pos="65000">
              <a:schemeClr val="bg1">
                <a:shade val="90000"/>
                <a:satMod val="375000"/>
              </a:schemeClr>
            </a:gs>
            <a:gs pos="100000">
              <a:schemeClr val="phClr">
                <a:tint val="88000"/>
                <a:satMod val="400000"/>
              </a:schemeClr>
            </a:gs>
          </a:gsLst>
          <a:lin ang="5400000" scaled="0"/>
        </a:gradFill>
        <a:blipFill>
          <a:blip xmlns:r="http://schemas.openxmlformats.org/officeDocument/2006/relationships" r:embed="rId1">
            <a:duotone>
              <a:schemeClr val="phClr">
                <a:shade val="40000"/>
                <a:satMod val="180000"/>
              </a:schemeClr>
              <a:schemeClr val="phClr">
                <a:tint val="90000"/>
                <a:satMod val="20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5208</TotalTime>
  <Words>1266</Words>
  <Application>Microsoft Office PowerPoint</Application>
  <PresentationFormat>On-screen Show (4:3)</PresentationFormat>
  <Paragraphs>326</Paragraphs>
  <Slides>47</Slides>
  <Notes>0</Notes>
  <HiddenSlides>0</HiddenSlides>
  <MMClips>0</MMClips>
  <ScaleCrop>false</ScaleCrop>
  <HeadingPairs>
    <vt:vector size="4" baseType="variant">
      <vt:variant>
        <vt:lpstr>Theme</vt:lpstr>
      </vt:variant>
      <vt:variant>
        <vt:i4>1</vt:i4>
      </vt:variant>
      <vt:variant>
        <vt:lpstr>Slide Titles</vt:lpstr>
      </vt:variant>
      <vt:variant>
        <vt:i4>47</vt:i4>
      </vt:variant>
    </vt:vector>
  </HeadingPairs>
  <TitlesOfParts>
    <vt:vector size="48" baseType="lpstr">
      <vt:lpstr>Metro</vt:lpstr>
      <vt:lpstr>טיפול התנהגותי/קוגניטיבי </vt:lpstr>
      <vt:lpstr>פרק ב': טיפול התנהגותי-קוגניבטי</vt:lpstr>
      <vt:lpstr>טיפול התנהגותי/קוגניטיבי (Cognitive Behavioral Therapy)</vt:lpstr>
      <vt:lpstr>סרט</vt:lpstr>
      <vt:lpstr>חשיבה הוליסטית</vt:lpstr>
      <vt:lpstr>טיפול התנהגותי/קוגניטיבי: הרעיון</vt:lpstr>
      <vt:lpstr>טכניקות CBT</vt:lpstr>
      <vt:lpstr>טכניקות CBT: לְמה הן יעילות?</vt:lpstr>
      <vt:lpstr>יעילות CBT</vt:lpstr>
      <vt:lpstr>Slide 10</vt:lpstr>
      <vt:lpstr>טיפול התנהגותי</vt:lpstr>
      <vt:lpstr>מטא-אנליזה על יעילות הרפיה</vt:lpstr>
      <vt:lpstr>חשיפה ממושכת: הרעיון</vt:lpstr>
      <vt:lpstr>חשיפה ממושכת: מבנה</vt:lpstr>
      <vt:lpstr>תרגיל נשימות</vt:lpstr>
      <vt:lpstr>שיטת ג'ייקובסון</vt:lpstr>
      <vt:lpstr>Slide 17</vt:lpstr>
      <vt:lpstr>קשיבות (mindfulness)</vt:lpstr>
      <vt:lpstr>קשיבות: הרעיון</vt:lpstr>
      <vt:lpstr>קשיבות: דגשים</vt:lpstr>
      <vt:lpstr>קשיבות: איך זה עוזר?</vt:lpstr>
      <vt:lpstr>תרגיל קשיבות</vt:lpstr>
      <vt:lpstr>Slide 23</vt:lpstr>
      <vt:lpstr>טיפול קוגניטיבי</vt:lpstr>
      <vt:lpstr>שינוי דפוסי חשיבה</vt:lpstr>
      <vt:lpstr>סכמה (schema): הרעיון</vt:lpstr>
      <vt:lpstr>סכמה: דוגמא</vt:lpstr>
      <vt:lpstr>עשרת עיוותי החשיבה </vt:lpstr>
      <vt:lpstr>עשרת עיוותי החשיבה </vt:lpstr>
      <vt:lpstr>עשרת עיוותי החשיבה </vt:lpstr>
      <vt:lpstr>פסיכולוגיה חיובית</vt:lpstr>
      <vt:lpstr>פסיכולוגיה חיובית: מה אומר המחקר?</vt:lpstr>
      <vt:lpstr>תרגיל: יומן האושר</vt:lpstr>
      <vt:lpstr>טכניקת הריפריימינג (reframing)</vt:lpstr>
      <vt:lpstr>התמודדות עם מחשבות שליליות</vt:lpstr>
      <vt:lpstr>Slide 36</vt:lpstr>
      <vt:lpstr>ACT</vt:lpstr>
      <vt:lpstr>"הקספלקס"</vt:lpstr>
      <vt:lpstr>העצמי כקונטקסט (סביבה)</vt:lpstr>
      <vt:lpstr>הפרדה קוגניטיבית</vt:lpstr>
      <vt:lpstr>קבלה של חוויות פנימיות</vt:lpstr>
      <vt:lpstr>מגע עם הרגע הנוכחי</vt:lpstr>
      <vt:lpstr>הבהרת ערכים</vt:lpstr>
      <vt:lpstr>פעולה מחייבת</vt:lpstr>
      <vt:lpstr>בוחן בדרך...</vt:lpstr>
      <vt:lpstr>בוחן: טיפול התנהגותי-קוגניטיבי</vt:lpstr>
      <vt:lpstr>טיפול התנהגותי/קוגניטיבי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שיטות התערבות עם הקבוצה 2</dc:title>
  <dc:creator>USER</dc:creator>
  <cp:lastModifiedBy>USER</cp:lastModifiedBy>
  <cp:revision>614</cp:revision>
  <dcterms:created xsi:type="dcterms:W3CDTF">2014-10-11T09:03:46Z</dcterms:created>
  <dcterms:modified xsi:type="dcterms:W3CDTF">2015-12-13T20:04:06Z</dcterms:modified>
</cp:coreProperties>
</file>